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2"/>
  </p:notesMasterIdLst>
  <p:handoutMasterIdLst>
    <p:handoutMasterId r:id="rId13"/>
  </p:handoutMasterIdLst>
  <p:sldIdLst>
    <p:sldId id="279" r:id="rId2"/>
    <p:sldId id="263" r:id="rId3"/>
    <p:sldId id="272" r:id="rId4"/>
    <p:sldId id="273" r:id="rId5"/>
    <p:sldId id="284" r:id="rId6"/>
    <p:sldId id="268" r:id="rId7"/>
    <p:sldId id="265" r:id="rId8"/>
    <p:sldId id="280" r:id="rId9"/>
    <p:sldId id="283" r:id="rId10"/>
    <p:sldId id="282" r:id="rId11"/>
  </p:sldIdLst>
  <p:sldSz cx="9906000" cy="6858000" type="A4"/>
  <p:notesSz cx="9929813" cy="6799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0FFD7"/>
    <a:srgbClr val="FFCCFF"/>
    <a:srgbClr val="CCFFFF"/>
    <a:srgbClr val="66CCFF"/>
    <a:srgbClr val="D60093"/>
    <a:srgbClr val="FF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59" autoAdjust="0"/>
    <p:restoredTop sz="94521" autoAdjust="0"/>
  </p:normalViewPr>
  <p:slideViewPr>
    <p:cSldViewPr showGuides="1">
      <p:cViewPr>
        <p:scale>
          <a:sx n="75" d="100"/>
          <a:sy n="75" d="100"/>
        </p:scale>
        <p:origin x="1555" y="22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117" d="100"/>
          <a:sy n="117" d="100"/>
        </p:scale>
        <p:origin x="20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DF870D4-40F4-4DBB-98CC-1FF4FA77F0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908925" y="158750"/>
            <a:ext cx="2020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　　　　</a:t>
            </a: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161CABE-3768-4A6C-AF97-02C0E8464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4513" y="6457950"/>
            <a:ext cx="4303712" cy="3413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C41AE9-8A45-4731-8B79-912664A6125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86444E8-658C-47DE-A563-FD54124365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6E9A083-93CF-4B19-BAEA-353A4BA77C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3712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8C461F4-CB5F-4A79-9B2C-540E12D03F3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128963" y="512763"/>
            <a:ext cx="3679825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B847590C-CC8E-454E-8413-1BF4395085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363" y="3228975"/>
            <a:ext cx="7942262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3EE39F30-1834-4B98-A180-0F639C9E8B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全国街路事業促進協議会　第</a:t>
            </a:r>
            <a:r>
              <a:rPr lang="en-US" altLang="ja-JP"/>
              <a:t>30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D1DBA570-A696-43CC-B489-414815ED7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7950"/>
            <a:ext cx="43037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fld id="{7415614D-B6EE-4C46-BA15-57C2026A9FD1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B65E535D-26B8-4E79-BBCC-21B99AE951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52D639EE-6222-49F2-A2F8-8D719D674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5124" name="ヘッダー プレースホルダー 1">
            <a:extLst>
              <a:ext uri="{FF2B5EF4-FFF2-40B4-BE49-F238E27FC236}">
                <a16:creationId xmlns:a16="http://schemas.microsoft.com/office/drawing/2014/main" id="{079DE375-D619-4209-BBCB-0C5A7E65EE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2488A99-F16B-4458-9508-B1C8AA8F6F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2C7D9AE-A2FB-48A1-8540-7552A63AC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3556" name="ヘッダー プレースホルダー 1">
            <a:extLst>
              <a:ext uri="{FF2B5EF4-FFF2-40B4-BE49-F238E27FC236}">
                <a16:creationId xmlns:a16="http://schemas.microsoft.com/office/drawing/2014/main" id="{54A9BE3B-67BB-4296-B780-365F7D2798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C6421BC2-8990-4901-BD73-CB375E6822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C2737461-FE45-4DD1-BCEC-44E499AD7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7172" name="ヘッダー プレースホルダー 3">
            <a:extLst>
              <a:ext uri="{FF2B5EF4-FFF2-40B4-BE49-F238E27FC236}">
                <a16:creationId xmlns:a16="http://schemas.microsoft.com/office/drawing/2014/main" id="{E45EFC3A-B72F-4260-AEB5-37042E14BF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>
            <a:extLst>
              <a:ext uri="{FF2B5EF4-FFF2-40B4-BE49-F238E27FC236}">
                <a16:creationId xmlns:a16="http://schemas.microsoft.com/office/drawing/2014/main" id="{21C8A5F7-0E6E-490E-8F27-80D400833D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ー 2">
            <a:extLst>
              <a:ext uri="{FF2B5EF4-FFF2-40B4-BE49-F238E27FC236}">
                <a16:creationId xmlns:a16="http://schemas.microsoft.com/office/drawing/2014/main" id="{153AEC51-574A-42AC-ADB1-57FD12E8B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9220" name="ヘッダー プレースホルダー 1">
            <a:extLst>
              <a:ext uri="{FF2B5EF4-FFF2-40B4-BE49-F238E27FC236}">
                <a16:creationId xmlns:a16="http://schemas.microsoft.com/office/drawing/2014/main" id="{2FB4B020-7089-473C-8F71-333956C93E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>
            <a:extLst>
              <a:ext uri="{FF2B5EF4-FFF2-40B4-BE49-F238E27FC236}">
                <a16:creationId xmlns:a16="http://schemas.microsoft.com/office/drawing/2014/main" id="{70AFC3D9-9063-4B34-9F34-39F4B95D92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ー 2">
            <a:extLst>
              <a:ext uri="{FF2B5EF4-FFF2-40B4-BE49-F238E27FC236}">
                <a16:creationId xmlns:a16="http://schemas.microsoft.com/office/drawing/2014/main" id="{CB4DBD86-8CC9-43DD-8F82-F66738B14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1268" name="ヘッダー プレースホルダー 1">
            <a:extLst>
              <a:ext uri="{FF2B5EF4-FFF2-40B4-BE49-F238E27FC236}">
                <a16:creationId xmlns:a16="http://schemas.microsoft.com/office/drawing/2014/main" id="{D056FFBC-F2AE-4D30-B755-6D82B189A3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ー 1">
            <a:extLst>
              <a:ext uri="{FF2B5EF4-FFF2-40B4-BE49-F238E27FC236}">
                <a16:creationId xmlns:a16="http://schemas.microsoft.com/office/drawing/2014/main" id="{9E3CE0F1-C1C4-45E8-86A7-E96CC65730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ノート プレースホルダー 2">
            <a:extLst>
              <a:ext uri="{FF2B5EF4-FFF2-40B4-BE49-F238E27FC236}">
                <a16:creationId xmlns:a16="http://schemas.microsoft.com/office/drawing/2014/main" id="{EA2F6E92-5D0B-4240-B720-05639806F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3316" name="ヘッダー プレースホルダー 1">
            <a:extLst>
              <a:ext uri="{FF2B5EF4-FFF2-40B4-BE49-F238E27FC236}">
                <a16:creationId xmlns:a16="http://schemas.microsoft.com/office/drawing/2014/main" id="{B6EC6FBC-FCC2-4DED-B978-CF263EBA63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>
            <a:extLst>
              <a:ext uri="{FF2B5EF4-FFF2-40B4-BE49-F238E27FC236}">
                <a16:creationId xmlns:a16="http://schemas.microsoft.com/office/drawing/2014/main" id="{093C0BFF-30E3-4C36-A0D9-EB07E20A5C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>
            <a:extLst>
              <a:ext uri="{FF2B5EF4-FFF2-40B4-BE49-F238E27FC236}">
                <a16:creationId xmlns:a16="http://schemas.microsoft.com/office/drawing/2014/main" id="{44DA080E-3D1B-4D07-95BF-778BB87D4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5364" name="ヘッダー プレースホルダー 1">
            <a:extLst>
              <a:ext uri="{FF2B5EF4-FFF2-40B4-BE49-F238E27FC236}">
                <a16:creationId xmlns:a16="http://schemas.microsoft.com/office/drawing/2014/main" id="{25F74C4D-66A9-4D0E-9E6C-49CBBE272A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>
            <a:extLst>
              <a:ext uri="{FF2B5EF4-FFF2-40B4-BE49-F238E27FC236}">
                <a16:creationId xmlns:a16="http://schemas.microsoft.com/office/drawing/2014/main" id="{53FB36DD-A412-444C-9601-F0FDD43819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ノート プレースホルダー 2">
            <a:extLst>
              <a:ext uri="{FF2B5EF4-FFF2-40B4-BE49-F238E27FC236}">
                <a16:creationId xmlns:a16="http://schemas.microsoft.com/office/drawing/2014/main" id="{5670453E-1CD1-4497-B53D-28FBC82AE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7412" name="ヘッダー プレースホルダー 1">
            <a:extLst>
              <a:ext uri="{FF2B5EF4-FFF2-40B4-BE49-F238E27FC236}">
                <a16:creationId xmlns:a16="http://schemas.microsoft.com/office/drawing/2014/main" id="{8B1D5FED-CB21-4727-BDB1-4D88136A34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97D9A4E-6CD4-421C-8329-DF038F87927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FF58B5A-D37C-4150-B965-BB0FA5874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9460" name="ヘッダー プレースホルダー 1">
            <a:extLst>
              <a:ext uri="{FF2B5EF4-FFF2-40B4-BE49-F238E27FC236}">
                <a16:creationId xmlns:a16="http://schemas.microsoft.com/office/drawing/2014/main" id="{582B271D-0FE7-434F-9683-7F4394D9AF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784DA5A-7495-42F7-9A1F-288C09581B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06E3C06-D936-4765-840B-2D5A3D7F7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1508" name="ヘッダー プレースホルダー 1">
            <a:extLst>
              <a:ext uri="{FF2B5EF4-FFF2-40B4-BE49-F238E27FC236}">
                <a16:creationId xmlns:a16="http://schemas.microsoft.com/office/drawing/2014/main" id="{A991FE99-5F00-4FAE-AF2A-FFEC676622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5A9445-D4FB-458F-B3FE-A83A2BD02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4EDE8-3219-40D8-9D16-E90B24FB85FC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F13C93-DA43-4D1E-A916-951E4F7E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B4583D-1B00-478B-9A35-5E7A7542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F12F1-CB0A-46B4-A018-A6F21AAE0A5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615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55FDD6-4339-4C98-AD6B-B833693C9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88DBB-436B-44D7-B44A-7CE86FAC9CB7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42504E-02A7-4ECA-B69B-AF85CB8F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25B8FC-E2AF-41A4-8632-8430967FF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9DFFC-13F6-4F4D-8652-4A89092F631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807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7" y="396875"/>
            <a:ext cx="4849813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98FC6F-BDBE-4FA2-A5AC-B88B5FDE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15F2D-05B6-4F75-B731-9915CEC3854C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B3D2A2-6EC7-4494-8576-345E0604D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93C79A-C3F0-4F3F-86D5-F48AE9C6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B5CFA-3C41-4CE7-B298-0450BBF8B18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532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698AF1-C746-4228-A448-1268BD8B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ACE6D-4923-462D-93C6-C9779E29A699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5FF001-4FD5-494B-B80A-0FD49747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0B92A9-4958-4745-A428-12549B69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4E284-274F-48D9-AFF5-55C93DC026B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915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B8262B-1168-483B-9B30-1372332D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8AADF-1515-43FC-8A77-9CAAA9098BDC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FEA293-6E7A-4C2F-B92A-7A97B203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E4DC92-346F-48D7-8165-88D28B2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3B480-3B38-48A0-89DC-044E91AD5C1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432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7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97302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2A523C-072A-4E19-9B02-79660701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6E497-B45E-4342-B971-BA6B591B2AB6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88D620D-D30E-4B2C-AB25-3ED5F81EF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7C03F9D-AED1-4F8A-BBE4-5BE1BBA6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C5FD9-0551-4F2C-A53C-636D0C20F2A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585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7F03ACE-30A3-404D-9452-30E7E429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91E89-E72E-4132-943F-CE3816A57CCC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EAC74BC-BA69-4321-AA63-6D462C9AB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48D0C2A-0D1F-44E5-88B1-0DFD2A34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D9335-61F1-4DDE-A599-7DA724A593D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135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1C2776A-1D8E-47EB-A1D0-6DAC0C8B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B987F-FBA9-4C49-95C9-AA3BCF7BCBFD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50F64A7-1A55-4C50-A67D-C0324D96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669E1C6-7456-4707-9C3B-416B064C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505F0-5607-49D5-8EF1-023151D1AAD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37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6A10A94-6899-4F38-9350-FFBB0DB6D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7D8B2-53CD-48E7-84E3-58F8729FCEC6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66E1B52A-DC43-4223-A10A-2BB9E9D8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FFFAAB5-DBB3-41C4-828B-0A857092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F0537-93AC-4C83-9454-989AF7F4BB6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892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ADA1EF9-7E7F-4D2A-8817-DC10C2F6F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82D93-92B9-44F5-8F31-FE07F8AF6CEE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E7171DF-C186-4920-8DDD-B072E762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5C1C717-909A-4CA6-A1A1-C9E239BD6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0C882-EAF0-492D-82AE-3DD4AA80F2F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726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34E1AA4-CEA6-4974-BC38-00CB21D97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2CB2-D79F-409A-8D9D-970A412BE2CB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98F9810-3519-4A0D-A7A7-EC3025B36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CE5DC12-5919-404D-BB0E-7186482E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52D86-7D01-4DF8-B4FB-AFCB92BF5E0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965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B8619154-8D83-4B0A-8B38-06F19F6FE6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79856C6-EEEC-49FD-887C-F78F5034DD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622EE0-D3DC-47D5-A8BB-E34D8F2D53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8F8521-5960-429B-AEA9-20EB3D021157}" type="datetime1">
              <a:rPr lang="ja-JP" altLang="en-US"/>
              <a:pPr>
                <a:defRPr/>
              </a:pPr>
              <a:t>2020/9/3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3D0D6B-E2BC-4D0F-9731-8C5C9FFC6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08796D-6808-48D7-B75E-0571BA227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B9221F0C-0A01-479A-945F-01750BDB193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7AE0EE4-D22D-4924-9EEF-A7E9D93BA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52748"/>
              </p:ext>
            </p:extLst>
          </p:nvPr>
        </p:nvGraphicFramePr>
        <p:xfrm>
          <a:off x="393700" y="1916113"/>
          <a:ext cx="8880475" cy="4437062"/>
        </p:xfrm>
        <a:graphic>
          <a:graphicData uri="http://schemas.openxmlformats.org/drawingml/2006/table">
            <a:tbl>
              <a:tblPr/>
              <a:tblGrid>
                <a:gridCol w="604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72">
                  <a:extLst>
                    <a:ext uri="{9D8B030D-6E8A-4147-A177-3AD203B41FA5}">
                      <a16:colId xmlns:a16="http://schemas.microsoft.com/office/drawing/2014/main" val="1625735078"/>
                    </a:ext>
                  </a:extLst>
                </a:gridCol>
                <a:gridCol w="274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455">
                  <a:extLst>
                    <a:ext uri="{9D8B030D-6E8A-4147-A177-3AD203B41FA5}">
                      <a16:colId xmlns:a16="http://schemas.microsoft.com/office/drawing/2014/main" val="3857238172"/>
                    </a:ext>
                  </a:extLst>
                </a:gridCol>
                <a:gridCol w="4097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54">
                  <a:extLst>
                    <a:ext uri="{9D8B030D-6E8A-4147-A177-3AD203B41FA5}">
                      <a16:colId xmlns:a16="http://schemas.microsoft.com/office/drawing/2014/main" val="735205376"/>
                    </a:ext>
                  </a:extLst>
                </a:gridCol>
              </a:tblGrid>
              <a:tr h="118427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ja-JP" altLang="en-US" sz="7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9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HG丸ｺﾞｼｯｸM-PRO"/>
                        </a:rPr>
                        <a:t>　　　　　　　</a:t>
                      </a: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93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28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b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400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字</a:t>
                      </a:r>
                      <a:r>
                        <a:rPr lang="ja-JP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以内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153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事業規模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事業延長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2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幅　　　員</a:t>
                      </a: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256134"/>
                  </a:ext>
                </a:extLst>
              </a:tr>
              <a:tr h="33862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489449"/>
                  </a:ext>
                </a:extLst>
              </a:tr>
              <a:tr h="37115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事業期間</a:t>
                      </a: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728062"/>
                  </a:ext>
                </a:extLst>
              </a:tr>
              <a:tr h="37115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 業 費</a:t>
                      </a: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801747"/>
                  </a:ext>
                </a:extLst>
              </a:tr>
            </a:tbl>
          </a:graphicData>
        </a:graphic>
      </p:graphicFrame>
      <p:sp>
        <p:nvSpPr>
          <p:cNvPr id="4132" name="スライド番号プレースホルダー 1">
            <a:extLst>
              <a:ext uri="{FF2B5EF4-FFF2-40B4-BE49-F238E27FC236}">
                <a16:creationId xmlns:a16="http://schemas.microsoft.com/office/drawing/2014/main" id="{3B972FF4-6960-45AE-AB49-D5302632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C1FA0BC-0490-43FB-9FD7-C1C4A379E992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CD5ECF8C-33B3-447C-B7FF-998776E7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33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9988F34-AE75-46E2-8EC3-CA35945946CE}"/>
              </a:ext>
            </a:extLst>
          </p:cNvPr>
          <p:cNvGraphicFramePr>
            <a:graphicFrameLocks noGrp="1"/>
          </p:cNvGraphicFramePr>
          <p:nvPr/>
        </p:nvGraphicFramePr>
        <p:xfrm>
          <a:off x="393700" y="944563"/>
          <a:ext cx="8880475" cy="169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383">
                  <a:extLst>
                    <a:ext uri="{9D8B030D-6E8A-4147-A177-3AD203B41FA5}">
                      <a16:colId xmlns:a16="http://schemas.microsoft.com/office/drawing/2014/main" val="3235228775"/>
                    </a:ext>
                  </a:extLst>
                </a:gridCol>
                <a:gridCol w="1343608">
                  <a:extLst>
                    <a:ext uri="{9D8B030D-6E8A-4147-A177-3AD203B41FA5}">
                      <a16:colId xmlns:a16="http://schemas.microsoft.com/office/drawing/2014/main" val="1941716891"/>
                    </a:ext>
                  </a:extLst>
                </a:gridCol>
                <a:gridCol w="3064122">
                  <a:extLst>
                    <a:ext uri="{9D8B030D-6E8A-4147-A177-3AD203B41FA5}">
                      <a16:colId xmlns:a16="http://schemas.microsoft.com/office/drawing/2014/main" val="3486920155"/>
                    </a:ext>
                  </a:extLst>
                </a:gridCol>
              </a:tblGrid>
              <a:tr h="3048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応募</a:t>
                      </a:r>
                      <a:r>
                        <a:rPr kumimoji="1" lang="en-US" altLang="ja-JP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endParaRPr kumimoji="1" lang="ja-JP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（事務局入力欄）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事業主体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実施都市名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応募者名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689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ふ り が な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事業名称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5DA5D734-406E-4154-8D5F-EB647F06F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700" y="296863"/>
            <a:ext cx="2211388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 業 概 要</a:t>
            </a:r>
          </a:p>
        </p:txBody>
      </p:sp>
      <p:sp>
        <p:nvSpPr>
          <p:cNvPr id="4158" name="スライド番号プレースホルダー 1">
            <a:extLst>
              <a:ext uri="{FF2B5EF4-FFF2-40B4-BE49-F238E27FC236}">
                <a16:creationId xmlns:a16="http://schemas.microsoft.com/office/drawing/2014/main" id="{4CE625D1-FEA5-4C1F-BA61-674C688CE69A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40517056-1921-4717-87EA-3CF668987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受賞歴・報道資料</a:t>
            </a:r>
          </a:p>
        </p:txBody>
      </p:sp>
      <p:sp>
        <p:nvSpPr>
          <p:cNvPr id="22531" name="スライド番号プレースホルダー 1">
            <a:extLst>
              <a:ext uri="{FF2B5EF4-FFF2-40B4-BE49-F238E27FC236}">
                <a16:creationId xmlns:a16="http://schemas.microsoft.com/office/drawing/2014/main" id="{75A75927-C516-489A-A1AA-B1F356BD9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D24C5B1-6E15-4737-A17B-5583C8AB2470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2E281D-02CD-452A-B9C2-561F4582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33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sp>
        <p:nvSpPr>
          <p:cNvPr id="22533" name="Text Box 9">
            <a:extLst>
              <a:ext uri="{FF2B5EF4-FFF2-40B4-BE49-F238E27FC236}">
                <a16:creationId xmlns:a16="http://schemas.microsoft.com/office/drawing/2014/main" id="{EF9A5596-E08C-4BB1-ABD3-80B96A97B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981075"/>
            <a:ext cx="9074150" cy="5111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ja-JP" sz="2400" dirty="0">
                <a:latin typeface="Times New Roman" panose="02020603050405020304" pitchFamily="18" charset="0"/>
              </a:rPr>
              <a:t>新聞記事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 dirty="0">
                <a:latin typeface="Times New Roman" panose="02020603050405020304" pitchFamily="18" charset="0"/>
              </a:rPr>
              <a:t>ＴＶ報道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 dirty="0">
                <a:latin typeface="Times New Roman" panose="02020603050405020304" pitchFamily="18" charset="0"/>
              </a:rPr>
              <a:t>　受賞歴　等</a:t>
            </a:r>
            <a:endParaRPr lang="ja-JP" altLang="ja-JP" sz="2400" dirty="0">
              <a:latin typeface="Times New Roman" panose="02020603050405020304" pitchFamily="18" charset="0"/>
            </a:endParaRPr>
          </a:p>
        </p:txBody>
      </p:sp>
      <p:sp>
        <p:nvSpPr>
          <p:cNvPr id="22534" name="Text Box 374">
            <a:extLst>
              <a:ext uri="{FF2B5EF4-FFF2-40B4-BE49-F238E27FC236}">
                <a16:creationId xmlns:a16="http://schemas.microsoft.com/office/drawing/2014/main" id="{3801B468-F0AA-422A-BA09-12D96A5B8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1484313"/>
            <a:ext cx="7851775" cy="862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なお、このページにおけるフォーマットは変更可といたしますが、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２シート内とし、背景色は白地のままにして下さい。</a:t>
            </a:r>
          </a:p>
        </p:txBody>
      </p:sp>
      <p:sp>
        <p:nvSpPr>
          <p:cNvPr id="22535" name="スライド番号プレースホルダー 1">
            <a:extLst>
              <a:ext uri="{FF2B5EF4-FFF2-40B4-BE49-F238E27FC236}">
                <a16:creationId xmlns:a16="http://schemas.microsoft.com/office/drawing/2014/main" id="{93D090CB-02AF-42B4-BECF-7E2205417E11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B544474-3EBB-4B26-BEB1-8825A4945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050" y="692150"/>
            <a:ext cx="2211388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　業　位　置　図</a:t>
            </a:r>
          </a:p>
        </p:txBody>
      </p:sp>
      <p:sp>
        <p:nvSpPr>
          <p:cNvPr id="6147" name="Rectangle 43">
            <a:extLst>
              <a:ext uri="{FF2B5EF4-FFF2-40B4-BE49-F238E27FC236}">
                <a16:creationId xmlns:a16="http://schemas.microsoft.com/office/drawing/2014/main" id="{914DA5D8-4298-4F6F-AFCD-1206B3BF3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0" y="909638"/>
            <a:ext cx="11113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44">
            <a:extLst>
              <a:ext uri="{FF2B5EF4-FFF2-40B4-BE49-F238E27FC236}">
                <a16:creationId xmlns:a16="http://schemas.microsoft.com/office/drawing/2014/main" id="{9B424EA8-3ABF-4DD5-9A4A-C6BB4A1BF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909638"/>
            <a:ext cx="11112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Line 73">
            <a:extLst>
              <a:ext uri="{FF2B5EF4-FFF2-40B4-BE49-F238E27FC236}">
                <a16:creationId xmlns:a16="http://schemas.microsoft.com/office/drawing/2014/main" id="{483EDA0F-E9F5-4698-A708-40724E1D0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909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0" name="Rectangle 74">
            <a:extLst>
              <a:ext uri="{FF2B5EF4-FFF2-40B4-BE49-F238E27FC236}">
                <a16:creationId xmlns:a16="http://schemas.microsoft.com/office/drawing/2014/main" id="{2850697C-FF67-4AD0-A583-B8FF199B4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909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Line 75">
            <a:extLst>
              <a:ext uri="{FF2B5EF4-FFF2-40B4-BE49-F238E27FC236}">
                <a16:creationId xmlns:a16="http://schemas.microsoft.com/office/drawing/2014/main" id="{0F4461F8-A487-4F5A-AA1C-CB3A90755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052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2" name="Rectangle 76">
            <a:extLst>
              <a:ext uri="{FF2B5EF4-FFF2-40B4-BE49-F238E27FC236}">
                <a16:creationId xmlns:a16="http://schemas.microsoft.com/office/drawing/2014/main" id="{A425BA0D-7D09-4365-9FFC-0A3B14AB1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052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3" name="Line 77">
            <a:extLst>
              <a:ext uri="{FF2B5EF4-FFF2-40B4-BE49-F238E27FC236}">
                <a16:creationId xmlns:a16="http://schemas.microsoft.com/office/drawing/2014/main" id="{79685091-A245-4344-9872-D4A383186E9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195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Rectangle 78">
            <a:extLst>
              <a:ext uri="{FF2B5EF4-FFF2-40B4-BE49-F238E27FC236}">
                <a16:creationId xmlns:a16="http://schemas.microsoft.com/office/drawing/2014/main" id="{F988E552-6211-4CB2-B4E0-1F6A10374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195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Line 79">
            <a:extLst>
              <a:ext uri="{FF2B5EF4-FFF2-40B4-BE49-F238E27FC236}">
                <a16:creationId xmlns:a16="http://schemas.microsoft.com/office/drawing/2014/main" id="{79C4C89A-E4EA-494B-841F-4CDB74B31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338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6" name="Rectangle 80">
            <a:extLst>
              <a:ext uri="{FF2B5EF4-FFF2-40B4-BE49-F238E27FC236}">
                <a16:creationId xmlns:a16="http://schemas.microsoft.com/office/drawing/2014/main" id="{6B443EE3-EFAB-44D1-A92B-E2E6534C0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338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7" name="Line 81">
            <a:extLst>
              <a:ext uri="{FF2B5EF4-FFF2-40B4-BE49-F238E27FC236}">
                <a16:creationId xmlns:a16="http://schemas.microsoft.com/office/drawing/2014/main" id="{0602F934-6762-4548-BF95-14F015AA0667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481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8" name="Rectangle 82">
            <a:extLst>
              <a:ext uri="{FF2B5EF4-FFF2-40B4-BE49-F238E27FC236}">
                <a16:creationId xmlns:a16="http://schemas.microsoft.com/office/drawing/2014/main" id="{F67BA7EB-9319-4406-8874-A82C61407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481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9" name="Line 83">
            <a:extLst>
              <a:ext uri="{FF2B5EF4-FFF2-40B4-BE49-F238E27FC236}">
                <a16:creationId xmlns:a16="http://schemas.microsoft.com/office/drawing/2014/main" id="{0765A904-8C93-4B46-BA17-E2C9F5D0A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624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0" name="Rectangle 84">
            <a:extLst>
              <a:ext uri="{FF2B5EF4-FFF2-40B4-BE49-F238E27FC236}">
                <a16:creationId xmlns:a16="http://schemas.microsoft.com/office/drawing/2014/main" id="{A2461219-9571-4C1D-AF86-913737083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624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1" name="Line 85">
            <a:extLst>
              <a:ext uri="{FF2B5EF4-FFF2-40B4-BE49-F238E27FC236}">
                <a16:creationId xmlns:a16="http://schemas.microsoft.com/office/drawing/2014/main" id="{53A8D187-4DD1-4602-88ED-1FAC79635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766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2" name="Rectangle 86">
            <a:extLst>
              <a:ext uri="{FF2B5EF4-FFF2-40B4-BE49-F238E27FC236}">
                <a16:creationId xmlns:a16="http://schemas.microsoft.com/office/drawing/2014/main" id="{35B675BF-2C9E-4E7C-90A9-A46FED342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766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3" name="Line 87">
            <a:extLst>
              <a:ext uri="{FF2B5EF4-FFF2-40B4-BE49-F238E27FC236}">
                <a16:creationId xmlns:a16="http://schemas.microsoft.com/office/drawing/2014/main" id="{5EB237D7-E0E3-4FC2-9F0D-1D9F3AF22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909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4" name="Rectangle 88">
            <a:extLst>
              <a:ext uri="{FF2B5EF4-FFF2-40B4-BE49-F238E27FC236}">
                <a16:creationId xmlns:a16="http://schemas.microsoft.com/office/drawing/2014/main" id="{8EF02EDA-CE30-4C6C-AC28-DB2564603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909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5" name="Line 89">
            <a:extLst>
              <a:ext uri="{FF2B5EF4-FFF2-40B4-BE49-F238E27FC236}">
                <a16:creationId xmlns:a16="http://schemas.microsoft.com/office/drawing/2014/main" id="{B133904D-19AB-4A19-8DC3-E8FF4A06287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052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6" name="Rectangle 90">
            <a:extLst>
              <a:ext uri="{FF2B5EF4-FFF2-40B4-BE49-F238E27FC236}">
                <a16:creationId xmlns:a16="http://schemas.microsoft.com/office/drawing/2014/main" id="{D42BDB2A-EFEF-4CFD-9AAF-191AD73A0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052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7" name="Line 91">
            <a:extLst>
              <a:ext uri="{FF2B5EF4-FFF2-40B4-BE49-F238E27FC236}">
                <a16:creationId xmlns:a16="http://schemas.microsoft.com/office/drawing/2014/main" id="{048E5769-FB6C-4573-A690-300F765FF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195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8" name="Rectangle 92">
            <a:extLst>
              <a:ext uri="{FF2B5EF4-FFF2-40B4-BE49-F238E27FC236}">
                <a16:creationId xmlns:a16="http://schemas.microsoft.com/office/drawing/2014/main" id="{5A5386AF-EAFD-40EA-BE73-81543B101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195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9" name="Line 93">
            <a:extLst>
              <a:ext uri="{FF2B5EF4-FFF2-40B4-BE49-F238E27FC236}">
                <a16:creationId xmlns:a16="http://schemas.microsoft.com/office/drawing/2014/main" id="{0A21E783-0B14-4B76-A7C7-8CC7BF112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338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0" name="Rectangle 94">
            <a:extLst>
              <a:ext uri="{FF2B5EF4-FFF2-40B4-BE49-F238E27FC236}">
                <a16:creationId xmlns:a16="http://schemas.microsoft.com/office/drawing/2014/main" id="{47EEDB8A-715D-473C-9AB1-947753AD4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338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1" name="Line 95">
            <a:extLst>
              <a:ext uri="{FF2B5EF4-FFF2-40B4-BE49-F238E27FC236}">
                <a16:creationId xmlns:a16="http://schemas.microsoft.com/office/drawing/2014/main" id="{D1004925-0DA8-4CCF-9054-88267F546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481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2" name="Rectangle 96">
            <a:extLst>
              <a:ext uri="{FF2B5EF4-FFF2-40B4-BE49-F238E27FC236}">
                <a16:creationId xmlns:a16="http://schemas.microsoft.com/office/drawing/2014/main" id="{347E5F3E-AFF0-430C-9D93-6576E2FB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481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3" name="Line 97">
            <a:extLst>
              <a:ext uri="{FF2B5EF4-FFF2-40B4-BE49-F238E27FC236}">
                <a16:creationId xmlns:a16="http://schemas.microsoft.com/office/drawing/2014/main" id="{510C781E-8E1A-45CE-B472-EE22411400E8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624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4" name="Rectangle 98">
            <a:extLst>
              <a:ext uri="{FF2B5EF4-FFF2-40B4-BE49-F238E27FC236}">
                <a16:creationId xmlns:a16="http://schemas.microsoft.com/office/drawing/2014/main" id="{B4F3EA51-EB0F-40E4-8B12-BA389D3B0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624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5" name="Line 99">
            <a:extLst>
              <a:ext uri="{FF2B5EF4-FFF2-40B4-BE49-F238E27FC236}">
                <a16:creationId xmlns:a16="http://schemas.microsoft.com/office/drawing/2014/main" id="{83F19CA4-93AA-4682-8983-891D210AEA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767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6" name="Rectangle 100">
            <a:extLst>
              <a:ext uri="{FF2B5EF4-FFF2-40B4-BE49-F238E27FC236}">
                <a16:creationId xmlns:a16="http://schemas.microsoft.com/office/drawing/2014/main" id="{BE83E724-A2B8-475A-86F8-B0EFA69D6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767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7" name="Line 101">
            <a:extLst>
              <a:ext uri="{FF2B5EF4-FFF2-40B4-BE49-F238E27FC236}">
                <a16:creationId xmlns:a16="http://schemas.microsoft.com/office/drawing/2014/main" id="{E85FF835-1F22-42B6-B4E9-F3FAB4179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909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8" name="Rectangle 102">
            <a:extLst>
              <a:ext uri="{FF2B5EF4-FFF2-40B4-BE49-F238E27FC236}">
                <a16:creationId xmlns:a16="http://schemas.microsoft.com/office/drawing/2014/main" id="{F50D62BC-AD30-4443-B733-8AE8D8893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909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9" name="Line 103">
            <a:extLst>
              <a:ext uri="{FF2B5EF4-FFF2-40B4-BE49-F238E27FC236}">
                <a16:creationId xmlns:a16="http://schemas.microsoft.com/office/drawing/2014/main" id="{2B5A2BD3-547E-4853-88A4-AFA39B7CB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052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0" name="Rectangle 104">
            <a:extLst>
              <a:ext uri="{FF2B5EF4-FFF2-40B4-BE49-F238E27FC236}">
                <a16:creationId xmlns:a16="http://schemas.microsoft.com/office/drawing/2014/main" id="{81ECD457-ADF9-48DC-BB42-C2A8ACB09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052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1" name="Line 105">
            <a:extLst>
              <a:ext uri="{FF2B5EF4-FFF2-40B4-BE49-F238E27FC236}">
                <a16:creationId xmlns:a16="http://schemas.microsoft.com/office/drawing/2014/main" id="{0403BBC6-8649-468A-94E1-C97D9FC62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195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2" name="Rectangle 106">
            <a:extLst>
              <a:ext uri="{FF2B5EF4-FFF2-40B4-BE49-F238E27FC236}">
                <a16:creationId xmlns:a16="http://schemas.microsoft.com/office/drawing/2014/main" id="{1F2A42C5-2583-4DCB-A59C-29E0132CC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195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3" name="Line 107">
            <a:extLst>
              <a:ext uri="{FF2B5EF4-FFF2-40B4-BE49-F238E27FC236}">
                <a16:creationId xmlns:a16="http://schemas.microsoft.com/office/drawing/2014/main" id="{EA9699E5-00FE-4F92-856E-12F3FB6EC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338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4" name="Rectangle 108">
            <a:extLst>
              <a:ext uri="{FF2B5EF4-FFF2-40B4-BE49-F238E27FC236}">
                <a16:creationId xmlns:a16="http://schemas.microsoft.com/office/drawing/2014/main" id="{ED35B7A6-1443-41B8-93B6-85A379FE5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338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5" name="Line 109">
            <a:extLst>
              <a:ext uri="{FF2B5EF4-FFF2-40B4-BE49-F238E27FC236}">
                <a16:creationId xmlns:a16="http://schemas.microsoft.com/office/drawing/2014/main" id="{BE8BAB49-D717-444F-AD9C-A3E77B999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476625"/>
            <a:ext cx="0" cy="4763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6" name="Rectangle 110">
            <a:extLst>
              <a:ext uri="{FF2B5EF4-FFF2-40B4-BE49-F238E27FC236}">
                <a16:creationId xmlns:a16="http://schemas.microsoft.com/office/drawing/2014/main" id="{7C4415A6-431F-49F2-BA0C-87DA47954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476625"/>
            <a:ext cx="9525" cy="95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7" name="Rectangle 210">
            <a:extLst>
              <a:ext uri="{FF2B5EF4-FFF2-40B4-BE49-F238E27FC236}">
                <a16:creationId xmlns:a16="http://schemas.microsoft.com/office/drawing/2014/main" id="{EADEB65C-4D5C-4163-8F44-59E4B0E88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263" y="701675"/>
            <a:ext cx="7937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8" name="Rectangle 211">
            <a:extLst>
              <a:ext uri="{FF2B5EF4-FFF2-40B4-BE49-F238E27FC236}">
                <a16:creationId xmlns:a16="http://schemas.microsoft.com/office/drawing/2014/main" id="{2B37456A-D6ED-402C-9FC2-C3DD4BD44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800" y="701675"/>
            <a:ext cx="9525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9" name="Line 212">
            <a:extLst>
              <a:ext uri="{FF2B5EF4-FFF2-40B4-BE49-F238E27FC236}">
                <a16:creationId xmlns:a16="http://schemas.microsoft.com/office/drawing/2014/main" id="{0E45FCEA-2FD9-46BC-9426-D076F9090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" y="35671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0" name="Rectangle 213">
            <a:extLst>
              <a:ext uri="{FF2B5EF4-FFF2-40B4-BE49-F238E27FC236}">
                <a16:creationId xmlns:a16="http://schemas.microsoft.com/office/drawing/2014/main" id="{FCA8245C-3A35-409C-9D64-3051240D1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3567113"/>
            <a:ext cx="9525" cy="31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1" name="Text Box 362">
            <a:extLst>
              <a:ext uri="{FF2B5EF4-FFF2-40B4-BE49-F238E27FC236}">
                <a16:creationId xmlns:a16="http://schemas.microsoft.com/office/drawing/2014/main" id="{923D8BDA-E762-4FFE-98EE-418ABD4B2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975" y="2601913"/>
            <a:ext cx="52006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 </a:t>
            </a:r>
            <a:r>
              <a:rPr lang="ja-JP" altLang="en-US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方位、スケール、主要道路名等は必ず記入願います</a:t>
            </a:r>
          </a:p>
        </p:txBody>
      </p:sp>
      <p:sp>
        <p:nvSpPr>
          <p:cNvPr id="6192" name="スライド番号プレースホルダー 1">
            <a:extLst>
              <a:ext uri="{FF2B5EF4-FFF2-40B4-BE49-F238E27FC236}">
                <a16:creationId xmlns:a16="http://schemas.microsoft.com/office/drawing/2014/main" id="{AAB723E2-817C-4E52-9279-FB9214749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AD42876E-05FA-44F4-B852-1E36E7DC9419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184294-509C-4E3D-ACC7-DB976D02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33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sp>
        <p:nvSpPr>
          <p:cNvPr id="6194" name="スライド番号プレースホルダー 1">
            <a:extLst>
              <a:ext uri="{FF2B5EF4-FFF2-40B4-BE49-F238E27FC236}">
                <a16:creationId xmlns:a16="http://schemas.microsoft.com/office/drawing/2014/main" id="{7CBDC113-F092-45E1-AD47-4D978EFD1E0A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4F8F89B-56C8-4910-A673-CE554B51B3B0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3054350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都市計画図</a:t>
            </a:r>
            <a:r>
              <a:rPr lang="en-US" altLang="ja-JP" sz="1800" b="1" dirty="0">
                <a:latin typeface="+mn-ea"/>
                <a:ea typeface="+mn-ea"/>
              </a:rPr>
              <a:t>(</a:t>
            </a:r>
            <a:r>
              <a:rPr lang="ja-JP" altLang="en-US" sz="1800" b="1" dirty="0">
                <a:latin typeface="+mn-ea"/>
                <a:ea typeface="+mn-ea"/>
              </a:rPr>
              <a:t>用途地域図</a:t>
            </a:r>
            <a:r>
              <a:rPr lang="en-US" altLang="ja-JP" sz="1800" b="1" dirty="0">
                <a:latin typeface="+mn-ea"/>
                <a:ea typeface="+mn-ea"/>
              </a:rPr>
              <a:t>)</a:t>
            </a:r>
            <a:endParaRPr lang="ja-JP" altLang="en-US" sz="1800" b="1" dirty="0">
              <a:latin typeface="+mn-ea"/>
              <a:ea typeface="+mn-ea"/>
            </a:endParaRPr>
          </a:p>
        </p:txBody>
      </p:sp>
      <p:sp>
        <p:nvSpPr>
          <p:cNvPr id="8195" name="Text Box 362">
            <a:extLst>
              <a:ext uri="{FF2B5EF4-FFF2-40B4-BE49-F238E27FC236}">
                <a16:creationId xmlns:a16="http://schemas.microsoft.com/office/drawing/2014/main" id="{9CB71357-5C7C-4D4E-BD80-A3AFDECA7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975" y="2554288"/>
            <a:ext cx="52006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 </a:t>
            </a:r>
            <a:r>
              <a:rPr lang="ja-JP" altLang="en-US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方位、スケール、主要道路名等は必ず記入願います</a:t>
            </a:r>
          </a:p>
        </p:txBody>
      </p:sp>
      <p:sp>
        <p:nvSpPr>
          <p:cNvPr id="8196" name="スライド番号プレースホルダー 1">
            <a:extLst>
              <a:ext uri="{FF2B5EF4-FFF2-40B4-BE49-F238E27FC236}">
                <a16:creationId xmlns:a16="http://schemas.microsoft.com/office/drawing/2014/main" id="{294F33B7-21C7-4C6B-B22B-B3D683AEC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33A1B9E-43B9-419D-99D7-2AC4F10B1566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スライド番号プレースホルダー 1">
            <a:extLst>
              <a:ext uri="{FF2B5EF4-FFF2-40B4-BE49-F238E27FC236}">
                <a16:creationId xmlns:a16="http://schemas.microsoft.com/office/drawing/2014/main" id="{195C0227-CDFA-4180-B3FD-8B8649D578CC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5528AD7-3EF1-4D70-B6D9-F13B0E36D353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1901825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平面図</a:t>
            </a:r>
          </a:p>
        </p:txBody>
      </p:sp>
      <p:sp>
        <p:nvSpPr>
          <p:cNvPr id="10243" name="Text Box 362">
            <a:extLst>
              <a:ext uri="{FF2B5EF4-FFF2-40B4-BE49-F238E27FC236}">
                <a16:creationId xmlns:a16="http://schemas.microsoft.com/office/drawing/2014/main" id="{8EC3860D-C64D-4426-BF30-652FA643A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5" y="2205038"/>
            <a:ext cx="5614988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ja-JP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事業前・事業後</a:t>
            </a: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が分かるように示してください。</a:t>
            </a:r>
          </a:p>
        </p:txBody>
      </p:sp>
      <p:sp>
        <p:nvSpPr>
          <p:cNvPr id="10244" name="スライド番号プレースホルダー 1">
            <a:extLst>
              <a:ext uri="{FF2B5EF4-FFF2-40B4-BE49-F238E27FC236}">
                <a16:creationId xmlns:a16="http://schemas.microsoft.com/office/drawing/2014/main" id="{E01B8F75-E72A-41C7-A81C-80972DEE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42389B3-63B3-494C-9F98-79E1604B950D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スライド番号プレースホルダー 1">
            <a:extLst>
              <a:ext uri="{FF2B5EF4-FFF2-40B4-BE49-F238E27FC236}">
                <a16:creationId xmlns:a16="http://schemas.microsoft.com/office/drawing/2014/main" id="{44B2C98D-58B4-43F8-BA09-3798529587AD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8247AC3-A8EA-486E-8B35-808CB73BB5A5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1901825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縦断図・横断図</a:t>
            </a:r>
          </a:p>
        </p:txBody>
      </p:sp>
      <p:sp>
        <p:nvSpPr>
          <p:cNvPr id="12291" name="Text Box 362">
            <a:extLst>
              <a:ext uri="{FF2B5EF4-FFF2-40B4-BE49-F238E27FC236}">
                <a16:creationId xmlns:a16="http://schemas.microsoft.com/office/drawing/2014/main" id="{6259C80E-7E12-4613-B031-B2EF08369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5" y="2205038"/>
            <a:ext cx="5614988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ja-JP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事業前・事業後</a:t>
            </a: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が分かるように示してください。</a:t>
            </a:r>
          </a:p>
        </p:txBody>
      </p:sp>
      <p:sp>
        <p:nvSpPr>
          <p:cNvPr id="12292" name="スライド番号プレースホルダー 1">
            <a:extLst>
              <a:ext uri="{FF2B5EF4-FFF2-40B4-BE49-F238E27FC236}">
                <a16:creationId xmlns:a16="http://schemas.microsoft.com/office/drawing/2014/main" id="{8414565A-446B-43D6-B7BA-058EBC4E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485AEF-E15C-45A5-92D1-B06F5BD41C8F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スライド番号プレースホルダー 1">
            <a:extLst>
              <a:ext uri="{FF2B5EF4-FFF2-40B4-BE49-F238E27FC236}">
                <a16:creationId xmlns:a16="http://schemas.microsoft.com/office/drawing/2014/main" id="{1E08CC8A-BA08-4DE9-BBAB-5313FE2220B1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>
            <a:extLst>
              <a:ext uri="{FF2B5EF4-FFF2-40B4-BE49-F238E27FC236}">
                <a16:creationId xmlns:a16="http://schemas.microsoft.com/office/drawing/2014/main" id="{2ADBC63B-C0FA-4EB7-984D-B11FED983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0" t="25220"/>
          <a:stretch>
            <a:fillRect/>
          </a:stretch>
        </p:blipFill>
        <p:spPr bwMode="auto">
          <a:xfrm>
            <a:off x="185738" y="1700213"/>
            <a:ext cx="9534525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スライド番号プレースホルダー 1">
            <a:extLst>
              <a:ext uri="{FF2B5EF4-FFF2-40B4-BE49-F238E27FC236}">
                <a16:creationId xmlns:a16="http://schemas.microsoft.com/office/drawing/2014/main" id="{83D28F14-E2F0-4145-B4F3-F30816D8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E49F620-7CDE-478F-853D-E4F8E8592207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E382F43-7DBF-45B3-9FB8-6E16D916F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2592387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路線全体の進捗状況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B0B085-DD7D-4688-986E-FFE7CA2C0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33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EF4EAE-510D-4CF1-B64C-CF0F596E07D3}"/>
              </a:ext>
            </a:extLst>
          </p:cNvPr>
          <p:cNvSpPr/>
          <p:nvPr/>
        </p:nvSpPr>
        <p:spPr>
          <a:xfrm>
            <a:off x="-87313" y="1268413"/>
            <a:ext cx="20875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dirty="0">
                <a:solidFill>
                  <a:schemeClr val="tx1"/>
                </a:solidFill>
              </a:rPr>
              <a:t>記載例</a:t>
            </a:r>
          </a:p>
        </p:txBody>
      </p:sp>
      <p:sp>
        <p:nvSpPr>
          <p:cNvPr id="14343" name="スライド番号プレースホルダー 1">
            <a:extLst>
              <a:ext uri="{FF2B5EF4-FFF2-40B4-BE49-F238E27FC236}">
                <a16:creationId xmlns:a16="http://schemas.microsoft.com/office/drawing/2014/main" id="{A5B0A19C-6906-4302-AE14-75E96CE26D66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>
            <a:extLst>
              <a:ext uri="{FF2B5EF4-FFF2-40B4-BE49-F238E27FC236}">
                <a16:creationId xmlns:a16="http://schemas.microsoft.com/office/drawing/2014/main" id="{AC944AC7-1F3E-49BE-B596-980EECEA0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556096"/>
            <a:ext cx="3024188" cy="19368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7172" name="Text Box 17">
            <a:extLst>
              <a:ext uri="{FF2B5EF4-FFF2-40B4-BE49-F238E27FC236}">
                <a16:creationId xmlns:a16="http://schemas.microsoft.com/office/drawing/2014/main" id="{8D6A918B-E9AB-4895-AB97-EA99F8353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8" y="2185988"/>
            <a:ext cx="190817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6388" name="Text Box 14">
            <a:extLst>
              <a:ext uri="{FF2B5EF4-FFF2-40B4-BE49-F238E27FC236}">
                <a16:creationId xmlns:a16="http://schemas.microsoft.com/office/drawing/2014/main" id="{6E8B6FC9-3A32-426F-8A26-E8916A02D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2541848"/>
            <a:ext cx="3024187" cy="1938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89" name="Text Box 15">
            <a:extLst>
              <a:ext uri="{FF2B5EF4-FFF2-40B4-BE49-F238E27FC236}">
                <a16:creationId xmlns:a16="http://schemas.microsoft.com/office/drawing/2014/main" id="{074D8412-ED5C-4BAD-B61F-ACBA58300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8B6DAE78-DB6C-44DC-AFCA-926FF5D20B3D}"/>
              </a:ext>
            </a:extLst>
          </p:cNvPr>
          <p:cNvSpPr txBox="1">
            <a:spLocks noChangeArrowheads="1"/>
          </p:cNvSpPr>
          <p:nvPr/>
        </p:nvSpPr>
        <p:spPr>
          <a:xfrm>
            <a:off x="220663" y="149225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事業前写真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3A76E169-02D6-4E15-B4C3-F9C71FB2E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8" y="4157663"/>
            <a:ext cx="1720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DA76EB15-0E7B-41A7-B30C-1C6C8A548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6181725"/>
            <a:ext cx="17605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6393" name="スライド番号プレースホルダー 1">
            <a:extLst>
              <a:ext uri="{FF2B5EF4-FFF2-40B4-BE49-F238E27FC236}">
                <a16:creationId xmlns:a16="http://schemas.microsoft.com/office/drawing/2014/main" id="{4A65ED2B-DF9A-4383-9EEE-3FD32119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1CA32D1D-4E7D-48D4-8CE1-8EDDB198B9E2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20496F-C5D5-46A7-AEA4-D695714C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4550" y="6492875"/>
            <a:ext cx="3136900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33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sp>
        <p:nvSpPr>
          <p:cNvPr id="16395" name="Rectangle 34">
            <a:extLst>
              <a:ext uri="{FF2B5EF4-FFF2-40B4-BE49-F238E27FC236}">
                <a16:creationId xmlns:a16="http://schemas.microsoft.com/office/drawing/2014/main" id="{DB4EFBD0-BC1F-4C4D-83B1-16AB51C90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3357" y="556096"/>
            <a:ext cx="3024187" cy="19368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B9C36852-CBD0-4D41-B251-BCA40AA4B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100" y="2185987"/>
            <a:ext cx="190817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6397" name="Text Box 14">
            <a:extLst>
              <a:ext uri="{FF2B5EF4-FFF2-40B4-BE49-F238E27FC236}">
                <a16:creationId xmlns:a16="http://schemas.microsoft.com/office/drawing/2014/main" id="{80718BF2-810A-4FC2-B8B4-FE28E2EE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3356" y="2541849"/>
            <a:ext cx="3024188" cy="19383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98" name="Text Box 15">
            <a:extLst>
              <a:ext uri="{FF2B5EF4-FFF2-40B4-BE49-F238E27FC236}">
                <a16:creationId xmlns:a16="http://schemas.microsoft.com/office/drawing/2014/main" id="{63C15242-6399-47EB-9E43-0B6F6E1B3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3357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92023E86-AC49-4D27-AA22-A97B7870C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4157663"/>
            <a:ext cx="1720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C1D6C423-8A05-478C-9B78-A8D2225E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6181725"/>
            <a:ext cx="17605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C9F9A5F0-693A-4392-AA9E-121D1E6A24EA}"/>
              </a:ext>
            </a:extLst>
          </p:cNvPr>
          <p:cNvSpPr txBox="1">
            <a:spLocks noChangeArrowheads="1"/>
          </p:cNvSpPr>
          <p:nvPr/>
        </p:nvSpPr>
        <p:spPr>
          <a:xfrm>
            <a:off x="4665663" y="146050"/>
            <a:ext cx="2232025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事業後写真</a:t>
            </a:r>
          </a:p>
        </p:txBody>
      </p:sp>
      <p:sp>
        <p:nvSpPr>
          <p:cNvPr id="16402" name="Text Box 31">
            <a:extLst>
              <a:ext uri="{FF2B5EF4-FFF2-40B4-BE49-F238E27FC236}">
                <a16:creationId xmlns:a16="http://schemas.microsoft.com/office/drawing/2014/main" id="{860F162D-1BBF-46DF-B670-B0312681E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3141663"/>
            <a:ext cx="8945563" cy="70802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※</a:t>
            </a: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違うアングルで複数枚添付願います。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添付にあたっては、２シート内とし、写真の大きさは自由とします。</a:t>
            </a:r>
          </a:p>
        </p:txBody>
      </p:sp>
      <p:sp>
        <p:nvSpPr>
          <p:cNvPr id="16403" name="スライド番号プレースホルダー 1">
            <a:extLst>
              <a:ext uri="{FF2B5EF4-FFF2-40B4-BE49-F238E27FC236}">
                <a16:creationId xmlns:a16="http://schemas.microsoft.com/office/drawing/2014/main" id="{CEFBFF39-6981-4787-87AC-749F905463E3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70">
            <a:extLst>
              <a:ext uri="{FF2B5EF4-FFF2-40B4-BE49-F238E27FC236}">
                <a16:creationId xmlns:a16="http://schemas.microsoft.com/office/drawing/2014/main" id="{798A5DF3-DAF5-44FF-86BA-5E6F97B48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1557338"/>
            <a:ext cx="7235825" cy="1016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事業の概要及び事業効果がわかるものを添付願います。なお、定量的な効果のみにとらわれるのではく、事業を実施したことによる定性的な効果なども記載して下さい。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ADB5AFFE-8C8C-4FF0-9C99-6D29A7315B5D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4092575"/>
            <a:ext cx="8285163" cy="2160588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「事業効果」</a:t>
            </a: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ja-JP" altLang="en-US" sz="1100" dirty="0">
              <a:solidFill>
                <a:srgbClr val="FF0000"/>
              </a:solidFill>
              <a:latin typeface="+mj-ea"/>
              <a:cs typeface="+mn-cs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3C3B630-4FA2-4042-B8C6-948381042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024187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事業効果アピール資料</a:t>
            </a:r>
          </a:p>
        </p:txBody>
      </p:sp>
      <p:sp>
        <p:nvSpPr>
          <p:cNvPr id="18437" name="スライド番号プレースホルダー 1">
            <a:extLst>
              <a:ext uri="{FF2B5EF4-FFF2-40B4-BE49-F238E27FC236}">
                <a16:creationId xmlns:a16="http://schemas.microsoft.com/office/drawing/2014/main" id="{FCA6AD90-F266-4767-B51D-4E0367174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40C5409-2F02-46A9-867A-81DB77337C7E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374">
            <a:extLst>
              <a:ext uri="{FF2B5EF4-FFF2-40B4-BE49-F238E27FC236}">
                <a16:creationId xmlns:a16="http://schemas.microsoft.com/office/drawing/2014/main" id="{6F548F50-589C-429E-AF4D-C31C92C9D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4652963"/>
            <a:ext cx="7853363" cy="862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なお、このページにおけるフォーマットは変更可といたしますが、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３シート内とし、背景色は白地のままにして下さい。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F05D157-78AC-45E2-9B7B-E549A487B2A6}"/>
              </a:ext>
            </a:extLst>
          </p:cNvPr>
          <p:cNvSpPr txBox="1">
            <a:spLocks noChangeArrowheads="1"/>
          </p:cNvSpPr>
          <p:nvPr/>
        </p:nvSpPr>
        <p:spPr>
          <a:xfrm>
            <a:off x="631825" y="2781300"/>
            <a:ext cx="3889375" cy="1223963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ja-JP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○</a:t>
            </a: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交通量調査結果</a:t>
            </a: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供用前　実測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供用後　実測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交通量の推移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4246C1-17EC-4297-8F92-39A44E29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33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sp>
        <p:nvSpPr>
          <p:cNvPr id="18441" name="スライド番号プレースホルダー 1">
            <a:extLst>
              <a:ext uri="{FF2B5EF4-FFF2-40B4-BE49-F238E27FC236}">
                <a16:creationId xmlns:a16="http://schemas.microsoft.com/office/drawing/2014/main" id="{A6CD628B-A344-40E5-8D25-14D366C89E55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23C14F3B-7979-4143-AAAD-D6AF11C5B52C}"/>
              </a:ext>
            </a:extLst>
          </p:cNvPr>
          <p:cNvSpPr txBox="1">
            <a:spLocks noChangeArrowheads="1"/>
          </p:cNvSpPr>
          <p:nvPr/>
        </p:nvSpPr>
        <p:spPr>
          <a:xfrm>
            <a:off x="560388" y="2846388"/>
            <a:ext cx="8640762" cy="3509962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ja-JP" altLang="en-US" sz="1100" dirty="0">
              <a:solidFill>
                <a:srgbClr val="FF0000"/>
              </a:solidFill>
              <a:latin typeface="+mj-ea"/>
              <a:cs typeface="+mn-cs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488F5A4-7B83-4B9C-A721-813841421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313112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苦労や工夫等アピール資料</a:t>
            </a:r>
          </a:p>
        </p:txBody>
      </p:sp>
      <p:sp>
        <p:nvSpPr>
          <p:cNvPr id="20484" name="スライド番号プレースホルダー 1">
            <a:extLst>
              <a:ext uri="{FF2B5EF4-FFF2-40B4-BE49-F238E27FC236}">
                <a16:creationId xmlns:a16="http://schemas.microsoft.com/office/drawing/2014/main" id="{FD614E00-8BF6-422E-82DA-3E3BFAEE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FB68D9D-1125-464D-93D5-E233DD47394D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Text Box 374">
            <a:extLst>
              <a:ext uri="{FF2B5EF4-FFF2-40B4-BE49-F238E27FC236}">
                <a16:creationId xmlns:a16="http://schemas.microsoft.com/office/drawing/2014/main" id="{37A417FE-4D0E-491C-A04C-C7C6FD92C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8" y="4652963"/>
            <a:ext cx="7996237" cy="7080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なお、このページにおけるフォーマットは変更可といたしますが、２シート内とし、背景色は白地のままにして下さい。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11BFC22-A249-47A7-B2D0-CEBDC478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33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C5BEC5B1-139F-4331-B1F4-9EC196AC6C73}"/>
              </a:ext>
            </a:extLst>
          </p:cNvPr>
          <p:cNvSpPr txBox="1">
            <a:spLocks noChangeArrowheads="1"/>
          </p:cNvSpPr>
          <p:nvPr/>
        </p:nvSpPr>
        <p:spPr>
          <a:xfrm>
            <a:off x="614363" y="1412875"/>
            <a:ext cx="3889375" cy="1223963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ja-JP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○</a:t>
            </a: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合意形成の取組状況</a:t>
            </a: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地権者数　○○人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地元協議会等　○○まちづくり協議会、○○町内会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</p:txBody>
      </p:sp>
      <p:sp>
        <p:nvSpPr>
          <p:cNvPr id="20488" name="スライド番号プレースホルダー 1">
            <a:extLst>
              <a:ext uri="{FF2B5EF4-FFF2-40B4-BE49-F238E27FC236}">
                <a16:creationId xmlns:a16="http://schemas.microsoft.com/office/drawing/2014/main" id="{E082CD9F-C710-416B-AEA0-89390C58CAF6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4947</TotalTime>
  <Words>521</Words>
  <Application>Microsoft Office PowerPoint</Application>
  <PresentationFormat>A4 210 x 297 mm</PresentationFormat>
  <Paragraphs>136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1" baseType="lpstr">
      <vt:lpstr>Times New Roman</vt:lpstr>
      <vt:lpstr>HGS創英角ﾎﾟｯﾌﾟ体</vt:lpstr>
      <vt:lpstr>Arial</vt:lpstr>
      <vt:lpstr>Franklin Gothic Medium</vt:lpstr>
      <vt:lpstr>Franklin Gothic Book</vt:lpstr>
      <vt:lpstr>ＭＳ Ｐ明朝</vt:lpstr>
      <vt:lpstr>ＭＳ Ｐゴシック</vt:lpstr>
      <vt:lpstr>HG丸ｺﾞｼｯｸM-PRO</vt:lpstr>
      <vt:lpstr>HGP創英角ﾎﾟｯﾌﾟ体</vt:lpstr>
      <vt:lpstr>HG創英角ｺﾞｼｯｸUB</vt:lpstr>
      <vt:lpstr>Office ​​テーマ</vt:lpstr>
      <vt:lpstr>事 業 概 要</vt:lpstr>
      <vt:lpstr>事　業　位　置　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東京都</dc:creator>
  <cp:lastModifiedBy>GAISOKKYO_01</cp:lastModifiedBy>
  <cp:revision>250</cp:revision>
  <cp:lastPrinted>2018-07-24T00:15:06Z</cp:lastPrinted>
  <dcterms:created xsi:type="dcterms:W3CDTF">1601-01-01T00:00:00Z</dcterms:created>
  <dcterms:modified xsi:type="dcterms:W3CDTF">2020-09-03T04:10:29Z</dcterms:modified>
</cp:coreProperties>
</file>