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1" r:id="rId1"/>
  </p:sldMasterIdLst>
  <p:notesMasterIdLst>
    <p:notesMasterId r:id="rId12"/>
  </p:notesMasterIdLst>
  <p:handoutMasterIdLst>
    <p:handoutMasterId r:id="rId13"/>
  </p:handoutMasterIdLst>
  <p:sldIdLst>
    <p:sldId id="279" r:id="rId2"/>
    <p:sldId id="263" r:id="rId3"/>
    <p:sldId id="272" r:id="rId4"/>
    <p:sldId id="273" r:id="rId5"/>
    <p:sldId id="284" r:id="rId6"/>
    <p:sldId id="268" r:id="rId7"/>
    <p:sldId id="265" r:id="rId8"/>
    <p:sldId id="280" r:id="rId9"/>
    <p:sldId id="283" r:id="rId10"/>
    <p:sldId id="282" r:id="rId11"/>
  </p:sldIdLst>
  <p:sldSz cx="9906000" cy="6858000" type="A4"/>
  <p:notesSz cx="9929813" cy="67992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0FFD7"/>
    <a:srgbClr val="FFCCFF"/>
    <a:srgbClr val="CCFFFF"/>
    <a:srgbClr val="66CCFF"/>
    <a:srgbClr val="D60093"/>
    <a:srgbClr val="FF00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59" autoAdjust="0"/>
    <p:restoredTop sz="94521" autoAdjust="0"/>
  </p:normalViewPr>
  <p:slideViewPr>
    <p:cSldViewPr>
      <p:cViewPr varScale="1">
        <p:scale>
          <a:sx n="86" d="100"/>
          <a:sy n="86" d="100"/>
        </p:scale>
        <p:origin x="1291" y="6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7" d="100"/>
          <a:sy n="117" d="100"/>
        </p:scale>
        <p:origin x="20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5F63271-1E14-48E5-98D2-F7424DAECC8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908925" y="158750"/>
            <a:ext cx="20208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6" tIns="45657" rIns="91316" bIns="45657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　　　　</a:t>
            </a:r>
            <a:r>
              <a:rPr lang="en-US" altLang="ja-JP"/>
              <a:t>―</a:t>
            </a:r>
            <a:r>
              <a:rPr lang="ja-JP" altLang="en-US"/>
              <a:t>　事業名　</a:t>
            </a:r>
            <a:r>
              <a:rPr lang="en-US" altLang="ja-JP"/>
              <a:t>―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C3CE0F6-AB6C-4174-A146-A3C04E1952B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4513" y="6457950"/>
            <a:ext cx="4303712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16C567F-7C48-495E-9E0B-89CFD49EFC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E853BF8-961E-4F1A-8548-B5F048AE046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53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6" tIns="45657" rIns="91316" bIns="45657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―</a:t>
            </a:r>
            <a:r>
              <a:rPr lang="ja-JP" altLang="en-US"/>
              <a:t>　事業名　</a:t>
            </a:r>
            <a:r>
              <a:rPr lang="en-US" altLang="ja-JP"/>
              <a:t>―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14E1AE7-38ED-4DBE-834E-D2B2BA2D2F0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4513" y="0"/>
            <a:ext cx="4303712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6" tIns="45657" rIns="91316" bIns="45657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AE501A1-B49B-436E-B16D-247B0F89703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28963" y="512763"/>
            <a:ext cx="3679825" cy="25479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CBF01EA0-919F-4E26-82A5-29A1C504D7F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5363" y="3228975"/>
            <a:ext cx="7942262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6" tIns="45657" rIns="91316" bIns="45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CC36FCF3-E50F-41B8-A5C1-4766BB15E59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7950"/>
            <a:ext cx="43053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6" tIns="45657" rIns="91316" bIns="45657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全国街路事業促進協議会　第</a:t>
            </a:r>
            <a:r>
              <a:rPr lang="en-US" altLang="ja-JP"/>
              <a:t>30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DD927321-FA44-4C66-BC1E-0162F9B87E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513" y="6457950"/>
            <a:ext cx="4303712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6" tIns="45657" rIns="91316" bIns="4565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3B637AD-FFC3-4B87-8AB6-A0B12D16368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10CAAF38-4B0A-4CCA-B0DB-7AB62A7276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08F6937A-4F3F-4C48-9877-F04CDD95B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/>
          </a:p>
        </p:txBody>
      </p:sp>
      <p:sp>
        <p:nvSpPr>
          <p:cNvPr id="5124" name="ヘッダー プレースホルダー 1">
            <a:extLst>
              <a:ext uri="{FF2B5EF4-FFF2-40B4-BE49-F238E27FC236}">
                <a16:creationId xmlns:a16="http://schemas.microsoft.com/office/drawing/2014/main" id="{AD571A46-B25B-4CDF-8DA9-DFEA46C8CD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775DBD0-C096-44BE-A98A-506BD710F3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6A06CCF-F379-413A-89AB-CC4F6E8E8E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23556" name="ヘッダー プレースホルダー 1">
            <a:extLst>
              <a:ext uri="{FF2B5EF4-FFF2-40B4-BE49-F238E27FC236}">
                <a16:creationId xmlns:a16="http://schemas.microsoft.com/office/drawing/2014/main" id="{E5F2F6D9-AE6A-4526-AF7E-7A4A2E3ABE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35BB8369-A7DD-4431-89AC-5AC6B51E3FA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F5DCE4CF-0B08-4ABD-A8AE-DFA1C0AD4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/>
          </a:p>
        </p:txBody>
      </p:sp>
      <p:sp>
        <p:nvSpPr>
          <p:cNvPr id="7172" name="ヘッダー プレースホルダー 3">
            <a:extLst>
              <a:ext uri="{FF2B5EF4-FFF2-40B4-BE49-F238E27FC236}">
                <a16:creationId xmlns:a16="http://schemas.microsoft.com/office/drawing/2014/main" id="{B290C70F-FB0C-4326-AE72-DD9FC9C0AB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ー 1">
            <a:extLst>
              <a:ext uri="{FF2B5EF4-FFF2-40B4-BE49-F238E27FC236}">
                <a16:creationId xmlns:a16="http://schemas.microsoft.com/office/drawing/2014/main" id="{8FDB3737-CEB5-4C17-B65E-B7324514CAE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ノート プレースホルダー 2">
            <a:extLst>
              <a:ext uri="{FF2B5EF4-FFF2-40B4-BE49-F238E27FC236}">
                <a16:creationId xmlns:a16="http://schemas.microsoft.com/office/drawing/2014/main" id="{6C2247CE-00FF-47BC-86BD-3DBEC0569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/>
          </a:p>
        </p:txBody>
      </p:sp>
      <p:sp>
        <p:nvSpPr>
          <p:cNvPr id="9220" name="ヘッダー プレースホルダー 1">
            <a:extLst>
              <a:ext uri="{FF2B5EF4-FFF2-40B4-BE49-F238E27FC236}">
                <a16:creationId xmlns:a16="http://schemas.microsoft.com/office/drawing/2014/main" id="{7744166E-0291-4E1E-A3D9-0A7E1EF6C1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 イメージ プレースホルダー 1">
            <a:extLst>
              <a:ext uri="{FF2B5EF4-FFF2-40B4-BE49-F238E27FC236}">
                <a16:creationId xmlns:a16="http://schemas.microsoft.com/office/drawing/2014/main" id="{1BC748C3-8897-4587-BCB4-EF81DB5F561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ノート プレースホルダー 2">
            <a:extLst>
              <a:ext uri="{FF2B5EF4-FFF2-40B4-BE49-F238E27FC236}">
                <a16:creationId xmlns:a16="http://schemas.microsoft.com/office/drawing/2014/main" id="{E0034CE1-F9B2-4670-AAD7-B52AC9FC9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/>
          </a:p>
        </p:txBody>
      </p:sp>
      <p:sp>
        <p:nvSpPr>
          <p:cNvPr id="11268" name="ヘッダー プレースホルダー 1">
            <a:extLst>
              <a:ext uri="{FF2B5EF4-FFF2-40B4-BE49-F238E27FC236}">
                <a16:creationId xmlns:a16="http://schemas.microsoft.com/office/drawing/2014/main" id="{57F100F5-D8DE-41AD-A509-CF3A6D946A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スライド イメージ プレースホルダー 1">
            <a:extLst>
              <a:ext uri="{FF2B5EF4-FFF2-40B4-BE49-F238E27FC236}">
                <a16:creationId xmlns:a16="http://schemas.microsoft.com/office/drawing/2014/main" id="{950F38D4-3A97-4D5B-947A-360EA0B75D2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ノート プレースホルダー 2">
            <a:extLst>
              <a:ext uri="{FF2B5EF4-FFF2-40B4-BE49-F238E27FC236}">
                <a16:creationId xmlns:a16="http://schemas.microsoft.com/office/drawing/2014/main" id="{B169666C-8171-4B7C-9114-106703C32C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/>
          </a:p>
        </p:txBody>
      </p:sp>
      <p:sp>
        <p:nvSpPr>
          <p:cNvPr id="13316" name="ヘッダー プレースホルダー 1">
            <a:extLst>
              <a:ext uri="{FF2B5EF4-FFF2-40B4-BE49-F238E27FC236}">
                <a16:creationId xmlns:a16="http://schemas.microsoft.com/office/drawing/2014/main" id="{520F4694-81BE-4C47-ADC4-1FEA842C13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>
            <a:extLst>
              <a:ext uri="{FF2B5EF4-FFF2-40B4-BE49-F238E27FC236}">
                <a16:creationId xmlns:a16="http://schemas.microsoft.com/office/drawing/2014/main" id="{C480D66A-4B13-4002-B1B9-D4BA699492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ノート プレースホルダー 2">
            <a:extLst>
              <a:ext uri="{FF2B5EF4-FFF2-40B4-BE49-F238E27FC236}">
                <a16:creationId xmlns:a16="http://schemas.microsoft.com/office/drawing/2014/main" id="{90DC9047-9A3E-4CAA-A0FB-E583D22DC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/>
          </a:p>
        </p:txBody>
      </p:sp>
      <p:sp>
        <p:nvSpPr>
          <p:cNvPr id="15364" name="ヘッダー プレースホルダー 1">
            <a:extLst>
              <a:ext uri="{FF2B5EF4-FFF2-40B4-BE49-F238E27FC236}">
                <a16:creationId xmlns:a16="http://schemas.microsoft.com/office/drawing/2014/main" id="{9B7F0183-F54D-47CE-B92A-B5933BDD23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>
            <a:extLst>
              <a:ext uri="{FF2B5EF4-FFF2-40B4-BE49-F238E27FC236}">
                <a16:creationId xmlns:a16="http://schemas.microsoft.com/office/drawing/2014/main" id="{A698ED76-F358-45C9-8983-E4B3DF5E66A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ノート プレースホルダー 2">
            <a:extLst>
              <a:ext uri="{FF2B5EF4-FFF2-40B4-BE49-F238E27FC236}">
                <a16:creationId xmlns:a16="http://schemas.microsoft.com/office/drawing/2014/main" id="{7A8F044F-BD52-424D-871D-1F7329FAA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/>
          </a:p>
        </p:txBody>
      </p:sp>
      <p:sp>
        <p:nvSpPr>
          <p:cNvPr id="17412" name="ヘッダー プレースホルダー 1">
            <a:extLst>
              <a:ext uri="{FF2B5EF4-FFF2-40B4-BE49-F238E27FC236}">
                <a16:creationId xmlns:a16="http://schemas.microsoft.com/office/drawing/2014/main" id="{788DDC68-9DFA-4C17-B663-2B52470A19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131D4AE-84B8-414E-8316-2118D16DE1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00A81D0-59C3-4E50-B8F5-8B83B4F7A3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19460" name="ヘッダー プレースホルダー 1">
            <a:extLst>
              <a:ext uri="{FF2B5EF4-FFF2-40B4-BE49-F238E27FC236}">
                <a16:creationId xmlns:a16="http://schemas.microsoft.com/office/drawing/2014/main" id="{9AC3FD79-BB8B-4385-BBD3-4E413FEB7E0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4181724-8469-43F5-A67B-98D11C8E69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51514F9-E2FE-4CC9-AA56-4A9774CBA4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21508" name="ヘッダー プレースホルダー 1">
            <a:extLst>
              <a:ext uri="{FF2B5EF4-FFF2-40B4-BE49-F238E27FC236}">
                <a16:creationId xmlns:a16="http://schemas.microsoft.com/office/drawing/2014/main" id="{88E14468-D05A-4C9D-AC18-5C5A0EEBA8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0366D4-15F3-4676-BCAC-C6C59A484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CCC3F-79A1-4B1F-822F-6769993BACB1}" type="datetime1">
              <a:rPr lang="ja-JP" altLang="en-US"/>
              <a:pPr>
                <a:defRPr/>
              </a:pPr>
              <a:t>2019/9/11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0858B5-9664-4286-B46A-118E4A93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AC314F-B0D8-4517-BFDB-022DBA366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DF15-52E5-4B5F-80A2-A1B24963483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5394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0FD750-BD07-480D-B1D4-EB59D7E48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D3D18-D75D-417B-8DA7-D173AC1F049E}" type="datetime1">
              <a:rPr lang="ja-JP" altLang="en-US"/>
              <a:pPr>
                <a:defRPr/>
              </a:pPr>
              <a:t>2019/9/11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B464B6-FAC7-4CF1-897F-E8FFCB56F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258A2A-089F-4CA5-A0AA-9C0D29DCC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41A71-77D5-4EA9-A574-049FF30786A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552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875"/>
            <a:ext cx="1671638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7" y="396875"/>
            <a:ext cx="4849813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C2769F-834B-48D7-A572-B63E7BE88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548E-3D00-4F53-A433-C7952FCFD656}" type="datetime1">
              <a:rPr lang="ja-JP" altLang="en-US"/>
              <a:pPr>
                <a:defRPr/>
              </a:pPr>
              <a:t>2019/9/11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53D490-0CD9-42D8-B725-D5CEAE67C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684451-F2B2-4E42-9257-0D36126EF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BC68A-A061-4110-BCC8-F45BDCA179D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502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01129C-18AA-4725-A1AE-A897EBFAA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C1C5D-1B76-47F9-BA29-FBED673D5C35}" type="datetime1">
              <a:rPr lang="ja-JP" altLang="en-US"/>
              <a:pPr>
                <a:defRPr/>
              </a:pPr>
              <a:t>2019/9/11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5C329E-254D-4F84-8D65-4780463D0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BE779A-FDF9-4687-BF44-5B38A6D4B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16497-FB0B-463B-A39F-35234766AEE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6968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D39C89-3E9B-4D0A-9E90-2C87DAB2E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1FF65-A5A0-4F5C-BDA8-CC27E9245D14}" type="datetime1">
              <a:rPr lang="ja-JP" altLang="en-US"/>
              <a:pPr>
                <a:defRPr/>
              </a:pPr>
              <a:t>2019/9/11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AA5746-2406-49E2-936E-2683DA17E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E81F31-B32F-4C1D-B0EA-F5F19724B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9DD1B-132C-4B03-B919-3C8FD850332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3012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7" y="2311402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97302" y="2311402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940EFB6-EF13-43B3-B676-221FB5235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CC16D-B15C-4D83-AEA9-5CDEB7E85088}" type="datetime1">
              <a:rPr lang="ja-JP" altLang="en-US"/>
              <a:pPr>
                <a:defRPr/>
              </a:pPr>
              <a:t>2019/9/11</a:t>
            </a:fld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3667493-315F-45DE-A205-5003B2812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074469D-B87C-480C-8855-3FED81428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2BD52-E075-47D6-AFAF-F2BF2559B30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243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14F6FB70-50EE-4163-820E-7A1BFADAD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BCAEC-A4E2-46C0-B6F7-4341646C97F4}" type="datetime1">
              <a:rPr lang="ja-JP" altLang="en-US"/>
              <a:pPr>
                <a:defRPr/>
              </a:pPr>
              <a:t>2019/9/11</a:t>
            </a:fld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5F498E97-7CF5-4F3B-8CA9-714B3F964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927FEB12-8313-41F4-AE0A-F77F3F56E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2F213-B2F3-4262-8A9F-DD6F193BDE3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833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6733213A-E137-4974-B881-471AB08E8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6A9B0-E8A7-49FE-9691-EEE6E6C84D63}" type="datetime1">
              <a:rPr lang="ja-JP" altLang="en-US"/>
              <a:pPr>
                <a:defRPr/>
              </a:pPr>
              <a:t>2019/9/11</a:t>
            </a:fld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1EFB5CC3-1479-42E6-B486-B82DD6822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DBA43E88-54B3-45C2-86A0-F5B7FB3FA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59CBF-379B-455D-BB30-E5E8D309620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6217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B70FC87B-D517-4AA0-ABE2-CC05C401B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AF721-3244-425B-B6C7-108058B6857A}" type="datetime1">
              <a:rPr lang="ja-JP" altLang="en-US"/>
              <a:pPr>
                <a:defRPr/>
              </a:pPr>
              <a:t>2019/9/11</a:t>
            </a:fld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80641AE5-2ED9-4300-9855-45CB8C43D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3C561239-6193-48AD-B3EA-6F0EE1238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A4E4E-E8CF-4517-8DBD-B771A46BB39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4795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8073A89-BF5C-46CF-9FB3-ED8BAB45B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967F9-679D-45CC-BBC5-18D124917E35}" type="datetime1">
              <a:rPr lang="ja-JP" altLang="en-US"/>
              <a:pPr>
                <a:defRPr/>
              </a:pPr>
              <a:t>2019/9/11</a:t>
            </a:fld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CBEE982-4C8D-44A2-8F93-5BA22BB75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EA8C3FA-8F1F-41B2-8CC1-F28A0724F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E9902-AA94-4266-88B3-3829B528BF3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2125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5081832-2222-4DE7-9571-153D20EBF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80AF4-FDEF-4038-A201-60E0E2999B44}" type="datetime1">
              <a:rPr lang="ja-JP" altLang="en-US"/>
              <a:pPr>
                <a:defRPr/>
              </a:pPr>
              <a:t>2019/9/11</a:t>
            </a:fld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F7464502-01A5-4CA0-BA64-E76C89F0F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A9545DB8-89B7-40E0-A57F-231EF008D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4BAEA-9814-4367-9BA6-A1006E912A9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1952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A1A0008A-A16E-4F39-9357-56CE9C57203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36086756-A514-414F-94D9-748FBFA5C3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EB5DB8-591D-47AE-A8E5-087DDBD427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E967586-9559-402E-8815-08D35D65DFEC}" type="datetime1">
              <a:rPr lang="ja-JP" altLang="en-US"/>
              <a:pPr>
                <a:defRPr/>
              </a:pPr>
              <a:t>2019/9/11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7D6277-1A01-4642-A8FD-C2BFBA03F9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A2CBC0-A1C0-433D-8CF4-967AF19153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FF49EFC-B748-4DDE-A65D-2495C666EC1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298360DB-80ED-4DC7-8597-E626253C0DF0}"/>
              </a:ext>
            </a:extLst>
          </p:cNvPr>
          <p:cNvGraphicFramePr>
            <a:graphicFrameLocks noGrp="1"/>
          </p:cNvGraphicFramePr>
          <p:nvPr/>
        </p:nvGraphicFramePr>
        <p:xfrm>
          <a:off x="393700" y="1916113"/>
          <a:ext cx="8880475" cy="4437062"/>
        </p:xfrm>
        <a:graphic>
          <a:graphicData uri="http://schemas.openxmlformats.org/drawingml/2006/table">
            <a:tbl>
              <a:tblPr/>
              <a:tblGrid>
                <a:gridCol w="604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572">
                  <a:extLst>
                    <a:ext uri="{9D8B030D-6E8A-4147-A177-3AD203B41FA5}">
                      <a16:colId xmlns:a16="http://schemas.microsoft.com/office/drawing/2014/main" val="1625735078"/>
                    </a:ext>
                  </a:extLst>
                </a:gridCol>
                <a:gridCol w="2745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455">
                  <a:extLst>
                    <a:ext uri="{9D8B030D-6E8A-4147-A177-3AD203B41FA5}">
                      <a16:colId xmlns:a16="http://schemas.microsoft.com/office/drawing/2014/main" val="3857238172"/>
                    </a:ext>
                  </a:extLst>
                </a:gridCol>
                <a:gridCol w="40971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54">
                  <a:extLst>
                    <a:ext uri="{9D8B030D-6E8A-4147-A177-3AD203B41FA5}">
                      <a16:colId xmlns:a16="http://schemas.microsoft.com/office/drawing/2014/main" val="735205376"/>
                    </a:ext>
                  </a:extLst>
                </a:gridCol>
              </a:tblGrid>
              <a:tr h="118427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endParaRPr lang="ja-JP" altLang="en-US" sz="7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9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effectLst/>
                          <a:latin typeface="HG丸ｺﾞｼｯｸM-PRO"/>
                        </a:rPr>
                        <a:t>　　　　　　　</a:t>
                      </a: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593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283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事業概要</a:t>
                      </a:r>
                      <a:b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zh-TW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400</a:t>
                      </a:r>
                      <a: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字</a:t>
                      </a:r>
                      <a:r>
                        <a:rPr lang="ja-JP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以内</a:t>
                      </a:r>
                      <a: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L="5377" marR="5377" marT="537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1153">
                <a:tc rowSpan="5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事業規模</a:t>
                      </a:r>
                    </a:p>
                  </a:txBody>
                  <a:tcPr marL="5377" marR="5377" marT="537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事業延長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/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8" marR="5378" marT="537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528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HG丸ｺﾞｼｯｸM-PRO"/>
                        </a:rPr>
                        <a:t>幅　　　員</a:t>
                      </a: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i="0" u="none" strike="noStrike" dirty="0">
                        <a:effectLst/>
                        <a:latin typeface="HG丸ｺﾞｼｯｸM-PRO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256134"/>
                  </a:ext>
                </a:extLst>
              </a:tr>
              <a:tr h="338625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5378" marR="5378" marT="5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489449"/>
                  </a:ext>
                </a:extLst>
              </a:tr>
              <a:tr h="371153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HG丸ｺﾞｼｯｸM-PRO"/>
                        </a:rPr>
                        <a:t>事業期間</a:t>
                      </a:r>
                      <a:endParaRPr lang="en-US" altLang="ja-JP" sz="14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i="0" u="none" strike="noStrike" dirty="0">
                        <a:effectLst/>
                        <a:latin typeface="HG丸ｺﾞｼｯｸM-PRO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728062"/>
                  </a:ext>
                </a:extLst>
              </a:tr>
              <a:tr h="371153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事 業 費</a:t>
                      </a: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801747"/>
                  </a:ext>
                </a:extLst>
              </a:tr>
            </a:tbl>
          </a:graphicData>
        </a:graphic>
      </p:graphicFrame>
      <p:sp>
        <p:nvSpPr>
          <p:cNvPr id="4132" name="スライド番号プレースホルダー 1">
            <a:extLst>
              <a:ext uri="{FF2B5EF4-FFF2-40B4-BE49-F238E27FC236}">
                <a16:creationId xmlns:a16="http://schemas.microsoft.com/office/drawing/2014/main" id="{CEEC59DC-0CBB-47C1-9C6E-D457CC7AF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EBEBF3F9-DC48-4BC0-BB8A-A1A4146D6D08}" type="slidenum">
              <a:rPr lang="ja-JP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1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225F2EAC-8957-481E-AB5D-AA03AE611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92550632-C3A3-4457-8ADE-41C2C59684CA}"/>
              </a:ext>
            </a:extLst>
          </p:cNvPr>
          <p:cNvGraphicFramePr>
            <a:graphicFrameLocks noGrp="1"/>
          </p:cNvGraphicFramePr>
          <p:nvPr/>
        </p:nvGraphicFramePr>
        <p:xfrm>
          <a:off x="393700" y="944563"/>
          <a:ext cx="8880475" cy="1692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1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7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3383">
                  <a:extLst>
                    <a:ext uri="{9D8B030D-6E8A-4147-A177-3AD203B41FA5}">
                      <a16:colId xmlns:a16="http://schemas.microsoft.com/office/drawing/2014/main" val="3235228775"/>
                    </a:ext>
                  </a:extLst>
                </a:gridCol>
                <a:gridCol w="1343608">
                  <a:extLst>
                    <a:ext uri="{9D8B030D-6E8A-4147-A177-3AD203B41FA5}">
                      <a16:colId xmlns:a16="http://schemas.microsoft.com/office/drawing/2014/main" val="1941716891"/>
                    </a:ext>
                  </a:extLst>
                </a:gridCol>
                <a:gridCol w="3064122">
                  <a:extLst>
                    <a:ext uri="{9D8B030D-6E8A-4147-A177-3AD203B41FA5}">
                      <a16:colId xmlns:a16="http://schemas.microsoft.com/office/drawing/2014/main" val="3486920155"/>
                    </a:ext>
                  </a:extLst>
                </a:gridCol>
              </a:tblGrid>
              <a:tr h="3048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応募</a:t>
                      </a:r>
                      <a:r>
                        <a:rPr kumimoji="1" lang="en-US" altLang="ja-JP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  <a:endParaRPr kumimoji="1" lang="ja-JP" alt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（事務局入力欄）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54"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事業主体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実施都市名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54"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応募者名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689"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ふ り が な</a:t>
                      </a:r>
                      <a:endParaRPr kumimoji="1" lang="en-US" altLang="ja-JP" sz="1400" b="0" dirty="0"/>
                    </a:p>
                    <a:p>
                      <a:r>
                        <a:rPr kumimoji="1" lang="ja-JP" altLang="en-US" sz="1400" b="0" dirty="0"/>
                        <a:t>事業名称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8E96861D-B4DF-4E47-87EF-A2A746DCE5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3700" y="279108"/>
            <a:ext cx="2211388" cy="325437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 業 概 要</a:t>
            </a:r>
          </a:p>
        </p:txBody>
      </p:sp>
      <p:sp>
        <p:nvSpPr>
          <p:cNvPr id="4158" name="スライド番号プレースホルダー 1">
            <a:extLst>
              <a:ext uri="{FF2B5EF4-FFF2-40B4-BE49-F238E27FC236}">
                <a16:creationId xmlns:a16="http://schemas.microsoft.com/office/drawing/2014/main" id="{24831509-2761-41A3-8D67-674F75EAB889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221DA6D0-6323-4F3D-9096-08200A8FB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0" y="260350"/>
            <a:ext cx="2519363" cy="360363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受賞歴・報道資料</a:t>
            </a:r>
          </a:p>
        </p:txBody>
      </p:sp>
      <p:sp>
        <p:nvSpPr>
          <p:cNvPr id="22531" name="スライド番号プレースホルダー 1">
            <a:extLst>
              <a:ext uri="{FF2B5EF4-FFF2-40B4-BE49-F238E27FC236}">
                <a16:creationId xmlns:a16="http://schemas.microsoft.com/office/drawing/2014/main" id="{7557D259-FBE3-4F57-8E4E-07777F2E6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BC681B8C-3F16-4AB8-B63D-061C343B58A9}" type="slidenum">
              <a:rPr lang="ja-JP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10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56C45D9-0E28-4442-A05B-C24F7423B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22533" name="Text Box 9">
            <a:extLst>
              <a:ext uri="{FF2B5EF4-FFF2-40B4-BE49-F238E27FC236}">
                <a16:creationId xmlns:a16="http://schemas.microsoft.com/office/drawing/2014/main" id="{345D1534-6B4A-4207-826E-1FD5B71CA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" y="981075"/>
            <a:ext cx="9074150" cy="5111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4295" tIns="8890" rIns="74295" bIns="889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ja-JP" sz="2400">
                <a:latin typeface="Times New Roman" panose="02020603050405020304" pitchFamily="18" charset="0"/>
              </a:rPr>
              <a:t>新聞記事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>
                <a:latin typeface="Times New Roman" panose="02020603050405020304" pitchFamily="18" charset="0"/>
              </a:rPr>
              <a:t>ＴＶ報道</a:t>
            </a: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>
                <a:latin typeface="Times New Roman" panose="02020603050405020304" pitchFamily="18" charset="0"/>
              </a:rPr>
              <a:t>　　受賞歴　等</a:t>
            </a:r>
            <a:endParaRPr lang="ja-JP" altLang="ja-JP" sz="2400">
              <a:latin typeface="Times New Roman" panose="02020603050405020304" pitchFamily="18" charset="0"/>
            </a:endParaRPr>
          </a:p>
        </p:txBody>
      </p:sp>
      <p:sp>
        <p:nvSpPr>
          <p:cNvPr id="22534" name="Text Box 374">
            <a:extLst>
              <a:ext uri="{FF2B5EF4-FFF2-40B4-BE49-F238E27FC236}">
                <a16:creationId xmlns:a16="http://schemas.microsoft.com/office/drawing/2014/main" id="{A3721F5B-A354-4AB9-82F0-DF1C07D3A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1484313"/>
            <a:ext cx="7851775" cy="8620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なお、このページにおけるフォーマットは変更可といたしますが、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２シート内とし、背景色は白地のままにして下さい。</a:t>
            </a:r>
          </a:p>
        </p:txBody>
      </p:sp>
      <p:sp>
        <p:nvSpPr>
          <p:cNvPr id="22535" name="スライド番号プレースホルダー 1">
            <a:extLst>
              <a:ext uri="{FF2B5EF4-FFF2-40B4-BE49-F238E27FC236}">
                <a16:creationId xmlns:a16="http://schemas.microsoft.com/office/drawing/2014/main" id="{1C2CC92B-CFDF-4FB6-8D1C-F8243F1B1DEC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FEDBD2A-F1C6-4133-A527-8776E40B88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4050" y="692150"/>
            <a:ext cx="2211388" cy="325438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　業　位　置　図</a:t>
            </a:r>
          </a:p>
        </p:txBody>
      </p:sp>
      <p:sp>
        <p:nvSpPr>
          <p:cNvPr id="6147" name="Rectangle 43">
            <a:extLst>
              <a:ext uri="{FF2B5EF4-FFF2-40B4-BE49-F238E27FC236}">
                <a16:creationId xmlns:a16="http://schemas.microsoft.com/office/drawing/2014/main" id="{691057AC-904A-43FA-8644-2A26B63D9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750" y="909638"/>
            <a:ext cx="11113" cy="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8" name="Rectangle 44">
            <a:extLst>
              <a:ext uri="{FF2B5EF4-FFF2-40B4-BE49-F238E27FC236}">
                <a16:creationId xmlns:a16="http://schemas.microsoft.com/office/drawing/2014/main" id="{20407314-C4FD-44C1-96E9-AAFF4FAD3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5363" y="909638"/>
            <a:ext cx="11112" cy="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9" name="Line 73">
            <a:extLst>
              <a:ext uri="{FF2B5EF4-FFF2-40B4-BE49-F238E27FC236}">
                <a16:creationId xmlns:a16="http://schemas.microsoft.com/office/drawing/2014/main" id="{B5725411-2566-4E82-A15C-82ACC17F706E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9096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0" name="Rectangle 74">
            <a:extLst>
              <a:ext uri="{FF2B5EF4-FFF2-40B4-BE49-F238E27FC236}">
                <a16:creationId xmlns:a16="http://schemas.microsoft.com/office/drawing/2014/main" id="{7842DD2F-D212-44A2-AA7B-EEE5E4CB0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9096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1" name="Line 75">
            <a:extLst>
              <a:ext uri="{FF2B5EF4-FFF2-40B4-BE49-F238E27FC236}">
                <a16:creationId xmlns:a16="http://schemas.microsoft.com/office/drawing/2014/main" id="{8139ADCA-EE13-4E25-83DF-44CF94D5D1CB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0525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2" name="Rectangle 76">
            <a:extLst>
              <a:ext uri="{FF2B5EF4-FFF2-40B4-BE49-F238E27FC236}">
                <a16:creationId xmlns:a16="http://schemas.microsoft.com/office/drawing/2014/main" id="{59989F85-772C-48AC-A973-6455CA00C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0525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3" name="Line 77">
            <a:extLst>
              <a:ext uri="{FF2B5EF4-FFF2-40B4-BE49-F238E27FC236}">
                <a16:creationId xmlns:a16="http://schemas.microsoft.com/office/drawing/2014/main" id="{35A49E3A-9C5B-418E-975A-7EFC19AE02AD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19538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4" name="Rectangle 78">
            <a:extLst>
              <a:ext uri="{FF2B5EF4-FFF2-40B4-BE49-F238E27FC236}">
                <a16:creationId xmlns:a16="http://schemas.microsoft.com/office/drawing/2014/main" id="{6E36D987-5994-4057-8005-444961005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19538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5" name="Line 79">
            <a:extLst>
              <a:ext uri="{FF2B5EF4-FFF2-40B4-BE49-F238E27FC236}">
                <a16:creationId xmlns:a16="http://schemas.microsoft.com/office/drawing/2014/main" id="{F7976D82-3C05-4ED7-820C-51B5171B4481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33826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6" name="Rectangle 80">
            <a:extLst>
              <a:ext uri="{FF2B5EF4-FFF2-40B4-BE49-F238E27FC236}">
                <a16:creationId xmlns:a16="http://schemas.microsoft.com/office/drawing/2014/main" id="{C3FD6F31-EAFC-4AF4-A265-425175987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33826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7" name="Line 81">
            <a:extLst>
              <a:ext uri="{FF2B5EF4-FFF2-40B4-BE49-F238E27FC236}">
                <a16:creationId xmlns:a16="http://schemas.microsoft.com/office/drawing/2014/main" id="{AF8CF51B-8166-4ED8-A8EF-ECDA949CD1AF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4811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8" name="Rectangle 82">
            <a:extLst>
              <a:ext uri="{FF2B5EF4-FFF2-40B4-BE49-F238E27FC236}">
                <a16:creationId xmlns:a16="http://schemas.microsoft.com/office/drawing/2014/main" id="{2EE69713-ABD1-4161-9875-3A691C59C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4811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9" name="Line 83">
            <a:extLst>
              <a:ext uri="{FF2B5EF4-FFF2-40B4-BE49-F238E27FC236}">
                <a16:creationId xmlns:a16="http://schemas.microsoft.com/office/drawing/2014/main" id="{7F3B85C6-7A60-4A6A-B5F9-6876E187FD52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6240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0" name="Rectangle 84">
            <a:extLst>
              <a:ext uri="{FF2B5EF4-FFF2-40B4-BE49-F238E27FC236}">
                <a16:creationId xmlns:a16="http://schemas.microsoft.com/office/drawing/2014/main" id="{E9ADEFDC-3E00-4655-848F-595217D32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6240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1" name="Line 85">
            <a:extLst>
              <a:ext uri="{FF2B5EF4-FFF2-40B4-BE49-F238E27FC236}">
                <a16:creationId xmlns:a16="http://schemas.microsoft.com/office/drawing/2014/main" id="{7A173319-9FE6-4BFC-BA9F-279D4917A820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76688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2" name="Rectangle 86">
            <a:extLst>
              <a:ext uri="{FF2B5EF4-FFF2-40B4-BE49-F238E27FC236}">
                <a16:creationId xmlns:a16="http://schemas.microsoft.com/office/drawing/2014/main" id="{86F8EC3E-ADAB-489E-833C-849CD9A88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76688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3" name="Line 87">
            <a:extLst>
              <a:ext uri="{FF2B5EF4-FFF2-40B4-BE49-F238E27FC236}">
                <a16:creationId xmlns:a16="http://schemas.microsoft.com/office/drawing/2014/main" id="{92DB8E6F-A0DD-4582-AA09-941D8D933718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90976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4" name="Rectangle 88">
            <a:extLst>
              <a:ext uri="{FF2B5EF4-FFF2-40B4-BE49-F238E27FC236}">
                <a16:creationId xmlns:a16="http://schemas.microsoft.com/office/drawing/2014/main" id="{8DFD207D-1445-448F-BDB8-713BAF679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90976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5" name="Line 89">
            <a:extLst>
              <a:ext uri="{FF2B5EF4-FFF2-40B4-BE49-F238E27FC236}">
                <a16:creationId xmlns:a16="http://schemas.microsoft.com/office/drawing/2014/main" id="{82B1542C-A1DE-485A-9AD5-C2E19973F819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0526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6" name="Rectangle 90">
            <a:extLst>
              <a:ext uri="{FF2B5EF4-FFF2-40B4-BE49-F238E27FC236}">
                <a16:creationId xmlns:a16="http://schemas.microsoft.com/office/drawing/2014/main" id="{313AAB76-6EA3-4237-9A93-01FB1F102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0526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7" name="Line 91">
            <a:extLst>
              <a:ext uri="{FF2B5EF4-FFF2-40B4-BE49-F238E27FC236}">
                <a16:creationId xmlns:a16="http://schemas.microsoft.com/office/drawing/2014/main" id="{1CF91312-248F-46FE-827E-6280F96E3D72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1955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8" name="Rectangle 92">
            <a:extLst>
              <a:ext uri="{FF2B5EF4-FFF2-40B4-BE49-F238E27FC236}">
                <a16:creationId xmlns:a16="http://schemas.microsoft.com/office/drawing/2014/main" id="{026CA999-3129-413F-AD89-C339FB549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1955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9" name="Line 93">
            <a:extLst>
              <a:ext uri="{FF2B5EF4-FFF2-40B4-BE49-F238E27FC236}">
                <a16:creationId xmlns:a16="http://schemas.microsoft.com/office/drawing/2014/main" id="{57822833-5E5A-41CC-AA78-5249C58AFBF2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33838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0" name="Rectangle 94">
            <a:extLst>
              <a:ext uri="{FF2B5EF4-FFF2-40B4-BE49-F238E27FC236}">
                <a16:creationId xmlns:a16="http://schemas.microsoft.com/office/drawing/2014/main" id="{F1D1A388-D01F-47A4-A31D-D5AA5C141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33838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1" name="Line 95">
            <a:extLst>
              <a:ext uri="{FF2B5EF4-FFF2-40B4-BE49-F238E27FC236}">
                <a16:creationId xmlns:a16="http://schemas.microsoft.com/office/drawing/2014/main" id="{2787D8EA-7CE9-439E-BECF-9737BF22B063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48126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2" name="Rectangle 96">
            <a:extLst>
              <a:ext uri="{FF2B5EF4-FFF2-40B4-BE49-F238E27FC236}">
                <a16:creationId xmlns:a16="http://schemas.microsoft.com/office/drawing/2014/main" id="{9F0F0C5C-4806-4BF6-9AE7-FAB29AB9C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48126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3" name="Line 97">
            <a:extLst>
              <a:ext uri="{FF2B5EF4-FFF2-40B4-BE49-F238E27FC236}">
                <a16:creationId xmlns:a16="http://schemas.microsoft.com/office/drawing/2014/main" id="{EC9E03C8-1649-432B-A773-EA4EF01CC722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6241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4" name="Rectangle 98">
            <a:extLst>
              <a:ext uri="{FF2B5EF4-FFF2-40B4-BE49-F238E27FC236}">
                <a16:creationId xmlns:a16="http://schemas.microsoft.com/office/drawing/2014/main" id="{3A61075C-258A-4228-AF16-C39B99AEB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6241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5" name="Line 99">
            <a:extLst>
              <a:ext uri="{FF2B5EF4-FFF2-40B4-BE49-F238E27FC236}">
                <a16:creationId xmlns:a16="http://schemas.microsoft.com/office/drawing/2014/main" id="{503B436E-AD7C-4D52-89F6-75ECA4533BB8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7670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6" name="Rectangle 100">
            <a:extLst>
              <a:ext uri="{FF2B5EF4-FFF2-40B4-BE49-F238E27FC236}">
                <a16:creationId xmlns:a16="http://schemas.microsoft.com/office/drawing/2014/main" id="{9CF86AA0-DC40-4F85-AF02-DC43DE148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7670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7" name="Line 101">
            <a:extLst>
              <a:ext uri="{FF2B5EF4-FFF2-40B4-BE49-F238E27FC236}">
                <a16:creationId xmlns:a16="http://schemas.microsoft.com/office/drawing/2014/main" id="{9CA61FAC-4E52-4E7F-B4DC-5DA7C7F1760D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90988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8" name="Rectangle 102">
            <a:extLst>
              <a:ext uri="{FF2B5EF4-FFF2-40B4-BE49-F238E27FC236}">
                <a16:creationId xmlns:a16="http://schemas.microsoft.com/office/drawing/2014/main" id="{6F21AC5E-4EF8-4C6A-8027-E16E61028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90988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9" name="Line 103">
            <a:extLst>
              <a:ext uri="{FF2B5EF4-FFF2-40B4-BE49-F238E27FC236}">
                <a16:creationId xmlns:a16="http://schemas.microsoft.com/office/drawing/2014/main" id="{FA060544-7918-4E76-8449-01D1326CC0CD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305276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0" name="Rectangle 104">
            <a:extLst>
              <a:ext uri="{FF2B5EF4-FFF2-40B4-BE49-F238E27FC236}">
                <a16:creationId xmlns:a16="http://schemas.microsoft.com/office/drawing/2014/main" id="{6B16D390-09AA-4D24-A103-70D661F7F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305276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1" name="Line 105">
            <a:extLst>
              <a:ext uri="{FF2B5EF4-FFF2-40B4-BE49-F238E27FC236}">
                <a16:creationId xmlns:a16="http://schemas.microsoft.com/office/drawing/2014/main" id="{E60B4FC8-D4C5-4AC9-8680-0D72EF296D8C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31956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2" name="Rectangle 106">
            <a:extLst>
              <a:ext uri="{FF2B5EF4-FFF2-40B4-BE49-F238E27FC236}">
                <a16:creationId xmlns:a16="http://schemas.microsoft.com/office/drawing/2014/main" id="{9489F03A-99AC-4599-814C-F84435354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31956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3" name="Line 107">
            <a:extLst>
              <a:ext uri="{FF2B5EF4-FFF2-40B4-BE49-F238E27FC236}">
                <a16:creationId xmlns:a16="http://schemas.microsoft.com/office/drawing/2014/main" id="{C98D2DB8-412F-4C4B-95AB-5E2B51C3B0CD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33385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4" name="Rectangle 108">
            <a:extLst>
              <a:ext uri="{FF2B5EF4-FFF2-40B4-BE49-F238E27FC236}">
                <a16:creationId xmlns:a16="http://schemas.microsoft.com/office/drawing/2014/main" id="{292BFFA3-EF0E-4969-817C-BDE801A83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33385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5" name="Line 109">
            <a:extLst>
              <a:ext uri="{FF2B5EF4-FFF2-40B4-BE49-F238E27FC236}">
                <a16:creationId xmlns:a16="http://schemas.microsoft.com/office/drawing/2014/main" id="{916405E8-4D37-4803-ACE2-EE6812895C16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3476625"/>
            <a:ext cx="0" cy="4763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6" name="Rectangle 110">
            <a:extLst>
              <a:ext uri="{FF2B5EF4-FFF2-40B4-BE49-F238E27FC236}">
                <a16:creationId xmlns:a16="http://schemas.microsoft.com/office/drawing/2014/main" id="{33E25C27-1BF4-4EF5-965D-00E0BFD39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3476625"/>
            <a:ext cx="9525" cy="952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7" name="Rectangle 210">
            <a:extLst>
              <a:ext uri="{FF2B5EF4-FFF2-40B4-BE49-F238E27FC236}">
                <a16:creationId xmlns:a16="http://schemas.microsoft.com/office/drawing/2014/main" id="{B6B1E0BA-C5CC-47A7-8A96-FDE91C174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1263" y="701675"/>
            <a:ext cx="7937" cy="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8" name="Rectangle 211">
            <a:extLst>
              <a:ext uri="{FF2B5EF4-FFF2-40B4-BE49-F238E27FC236}">
                <a16:creationId xmlns:a16="http://schemas.microsoft.com/office/drawing/2014/main" id="{6F5DBD6F-68E1-4AAC-A00B-A203A30B6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5800" y="701675"/>
            <a:ext cx="9525" cy="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9" name="Line 212">
            <a:extLst>
              <a:ext uri="{FF2B5EF4-FFF2-40B4-BE49-F238E27FC236}">
                <a16:creationId xmlns:a16="http://schemas.microsoft.com/office/drawing/2014/main" id="{43718509-D3B9-40DA-8D59-89C9072DB06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525" y="35671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90" name="Rectangle 213">
            <a:extLst>
              <a:ext uri="{FF2B5EF4-FFF2-40B4-BE49-F238E27FC236}">
                <a16:creationId xmlns:a16="http://schemas.microsoft.com/office/drawing/2014/main" id="{92B76285-E967-46A0-A979-5E8273F99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" y="3567113"/>
            <a:ext cx="9525" cy="317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91" name="Text Box 362">
            <a:extLst>
              <a:ext uri="{FF2B5EF4-FFF2-40B4-BE49-F238E27FC236}">
                <a16:creationId xmlns:a16="http://schemas.microsoft.com/office/drawing/2014/main" id="{70BDBB8B-A0A3-44EC-B908-40A2F2290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0975" y="2601913"/>
            <a:ext cx="5200650" cy="30797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※ </a:t>
            </a:r>
            <a:r>
              <a:rPr lang="ja-JP" altLang="en-US" sz="14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方位、スケール、主要道路名等は必ず記入願います</a:t>
            </a:r>
          </a:p>
        </p:txBody>
      </p:sp>
      <p:sp>
        <p:nvSpPr>
          <p:cNvPr id="6192" name="スライド番号プレースホルダー 1">
            <a:extLst>
              <a:ext uri="{FF2B5EF4-FFF2-40B4-BE49-F238E27FC236}">
                <a16:creationId xmlns:a16="http://schemas.microsoft.com/office/drawing/2014/main" id="{0DFF2C87-0E82-4F9D-BDC7-84A2A2B53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8018DF72-DB3D-46DA-BD7C-A06992B30322}" type="slidenum">
              <a:rPr lang="ja-JP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2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1A642-0F18-47D0-A27B-8136C9FFC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32</a:t>
            </a:r>
            <a:r>
              <a:rPr lang="ja-JP" altLang="en-US" dirty="0"/>
              <a:t>回全国街路事業コンクール応募資料</a:t>
            </a:r>
            <a:endParaRPr lang="en-US" altLang="ja-JP" dirty="0"/>
          </a:p>
        </p:txBody>
      </p:sp>
      <p:sp>
        <p:nvSpPr>
          <p:cNvPr id="6194" name="スライド番号プレースホルダー 1">
            <a:extLst>
              <a:ext uri="{FF2B5EF4-FFF2-40B4-BE49-F238E27FC236}">
                <a16:creationId xmlns:a16="http://schemas.microsoft.com/office/drawing/2014/main" id="{E3178E77-49C5-4AAF-AB1B-1CE06B84CA6E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8B854CC-CDB1-41B7-A4AD-130B59165B41}"/>
              </a:ext>
            </a:extLst>
          </p:cNvPr>
          <p:cNvSpPr txBox="1">
            <a:spLocks noChangeArrowheads="1"/>
          </p:cNvSpPr>
          <p:nvPr/>
        </p:nvSpPr>
        <p:spPr>
          <a:xfrm>
            <a:off x="530225" y="727075"/>
            <a:ext cx="3054350" cy="325438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都市計画図</a:t>
            </a:r>
            <a:r>
              <a:rPr lang="en-US" altLang="ja-JP" sz="1800" b="1" dirty="0">
                <a:latin typeface="+mn-ea"/>
                <a:ea typeface="+mn-ea"/>
              </a:rPr>
              <a:t>(</a:t>
            </a:r>
            <a:r>
              <a:rPr lang="ja-JP" altLang="en-US" sz="1800" b="1" dirty="0">
                <a:latin typeface="+mn-ea"/>
                <a:ea typeface="+mn-ea"/>
              </a:rPr>
              <a:t>用途地域図</a:t>
            </a:r>
            <a:r>
              <a:rPr lang="en-US" altLang="ja-JP" sz="1800" b="1" dirty="0">
                <a:latin typeface="+mn-ea"/>
                <a:ea typeface="+mn-ea"/>
              </a:rPr>
              <a:t>)</a:t>
            </a:r>
            <a:endParaRPr lang="ja-JP" altLang="en-US" sz="1800" b="1" dirty="0">
              <a:latin typeface="+mn-ea"/>
              <a:ea typeface="+mn-ea"/>
            </a:endParaRPr>
          </a:p>
        </p:txBody>
      </p:sp>
      <p:sp>
        <p:nvSpPr>
          <p:cNvPr id="8195" name="Text Box 362">
            <a:extLst>
              <a:ext uri="{FF2B5EF4-FFF2-40B4-BE49-F238E27FC236}">
                <a16:creationId xmlns:a16="http://schemas.microsoft.com/office/drawing/2014/main" id="{AF7E8473-4E09-4DED-B796-4D70A7C07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0975" y="2554288"/>
            <a:ext cx="5200650" cy="30797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※ </a:t>
            </a:r>
            <a:r>
              <a:rPr lang="ja-JP" altLang="en-US" sz="14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方位、スケール、主要道路名等は必ず記入願います</a:t>
            </a:r>
          </a:p>
        </p:txBody>
      </p:sp>
      <p:sp>
        <p:nvSpPr>
          <p:cNvPr id="8196" name="スライド番号プレースホルダー 1">
            <a:extLst>
              <a:ext uri="{FF2B5EF4-FFF2-40B4-BE49-F238E27FC236}">
                <a16:creationId xmlns:a16="http://schemas.microsoft.com/office/drawing/2014/main" id="{55706DC8-ADC5-4258-88A9-DAADCF1E3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AB1EA6F0-516D-4C7A-87E1-A532BEC572D3}" type="slidenum">
              <a:rPr lang="ja-JP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3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スライド番号プレースホルダー 1">
            <a:extLst>
              <a:ext uri="{FF2B5EF4-FFF2-40B4-BE49-F238E27FC236}">
                <a16:creationId xmlns:a16="http://schemas.microsoft.com/office/drawing/2014/main" id="{56C4E4C4-D2C5-47B9-8A2D-D785DCCCD63D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212B87A-CB3D-47E4-8FB5-343B17F0EACD}"/>
              </a:ext>
            </a:extLst>
          </p:cNvPr>
          <p:cNvSpPr txBox="1">
            <a:spLocks noChangeArrowheads="1"/>
          </p:cNvSpPr>
          <p:nvPr/>
        </p:nvSpPr>
        <p:spPr>
          <a:xfrm>
            <a:off x="530225" y="727075"/>
            <a:ext cx="1901825" cy="325438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平面図</a:t>
            </a:r>
          </a:p>
        </p:txBody>
      </p:sp>
      <p:sp>
        <p:nvSpPr>
          <p:cNvPr id="10243" name="Text Box 362">
            <a:extLst>
              <a:ext uri="{FF2B5EF4-FFF2-40B4-BE49-F238E27FC236}">
                <a16:creationId xmlns:a16="http://schemas.microsoft.com/office/drawing/2014/main" id="{4DFAF50D-1521-4976-A5F8-0D22ACDA2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274" y="2205038"/>
            <a:ext cx="5904061" cy="40005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0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※</a:t>
            </a:r>
            <a:r>
              <a:rPr lang="ja-JP" altLang="ja-JP" sz="20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事業前・事業後</a:t>
            </a:r>
            <a:r>
              <a:rPr lang="ja-JP" altLang="en-US" sz="20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が分かるように示してください。</a:t>
            </a:r>
          </a:p>
        </p:txBody>
      </p:sp>
      <p:sp>
        <p:nvSpPr>
          <p:cNvPr id="10244" name="スライド番号プレースホルダー 1">
            <a:extLst>
              <a:ext uri="{FF2B5EF4-FFF2-40B4-BE49-F238E27FC236}">
                <a16:creationId xmlns:a16="http://schemas.microsoft.com/office/drawing/2014/main" id="{5828232B-A3F1-42BC-802F-9EB467B0D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4ED7FB9E-6029-4A3F-8137-8598B62B1C29}" type="slidenum">
              <a:rPr lang="ja-JP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4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5" name="スライド番号プレースホルダー 1">
            <a:extLst>
              <a:ext uri="{FF2B5EF4-FFF2-40B4-BE49-F238E27FC236}">
                <a16:creationId xmlns:a16="http://schemas.microsoft.com/office/drawing/2014/main" id="{9A170205-638A-4205-A00C-6D0F91A0F050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E736B28-FAC6-4A82-8B19-1932E24AB26C}"/>
              </a:ext>
            </a:extLst>
          </p:cNvPr>
          <p:cNvSpPr txBox="1">
            <a:spLocks noChangeArrowheads="1"/>
          </p:cNvSpPr>
          <p:nvPr/>
        </p:nvSpPr>
        <p:spPr>
          <a:xfrm>
            <a:off x="530225" y="727075"/>
            <a:ext cx="1901825" cy="325438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1800" b="1">
                <a:latin typeface="+mn-ea"/>
                <a:ea typeface="+mn-ea"/>
              </a:rPr>
              <a:t>横断図</a:t>
            </a:r>
            <a:endParaRPr lang="ja-JP" altLang="en-US" sz="1800" b="1" dirty="0">
              <a:latin typeface="+mn-ea"/>
              <a:ea typeface="+mn-ea"/>
            </a:endParaRPr>
          </a:p>
        </p:txBody>
      </p:sp>
      <p:sp>
        <p:nvSpPr>
          <p:cNvPr id="12291" name="Text Box 362">
            <a:extLst>
              <a:ext uri="{FF2B5EF4-FFF2-40B4-BE49-F238E27FC236}">
                <a16:creationId xmlns:a16="http://schemas.microsoft.com/office/drawing/2014/main" id="{7F5386F0-3E17-43FF-B45F-0FCEC13F1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274" y="2205038"/>
            <a:ext cx="5904061" cy="40005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0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※</a:t>
            </a:r>
            <a:r>
              <a:rPr lang="ja-JP" altLang="ja-JP" sz="20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事業前・事業後</a:t>
            </a:r>
            <a:r>
              <a:rPr lang="ja-JP" altLang="en-US" sz="20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が分かるように示してください。</a:t>
            </a:r>
          </a:p>
        </p:txBody>
      </p:sp>
      <p:sp>
        <p:nvSpPr>
          <p:cNvPr id="12292" name="スライド番号プレースホルダー 1">
            <a:extLst>
              <a:ext uri="{FF2B5EF4-FFF2-40B4-BE49-F238E27FC236}">
                <a16:creationId xmlns:a16="http://schemas.microsoft.com/office/drawing/2014/main" id="{56A4F75F-6790-4E6F-87AF-DD95656D5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5938FCCF-A297-444F-892D-6F00B98A616D}" type="slidenum">
              <a:rPr lang="ja-JP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5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3" name="スライド番号プレースホルダー 1">
            <a:extLst>
              <a:ext uri="{FF2B5EF4-FFF2-40B4-BE49-F238E27FC236}">
                <a16:creationId xmlns:a16="http://schemas.microsoft.com/office/drawing/2014/main" id="{EA1528B4-7B6D-488E-A217-6C13934C9EA3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8">
            <a:extLst>
              <a:ext uri="{FF2B5EF4-FFF2-40B4-BE49-F238E27FC236}">
                <a16:creationId xmlns:a16="http://schemas.microsoft.com/office/drawing/2014/main" id="{AF3B9BF3-8907-4DEA-80E0-F6D314318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0" t="25220"/>
          <a:stretch>
            <a:fillRect/>
          </a:stretch>
        </p:blipFill>
        <p:spPr bwMode="auto">
          <a:xfrm>
            <a:off x="185738" y="1700213"/>
            <a:ext cx="9534525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スライド番号プレースホルダー 1">
            <a:extLst>
              <a:ext uri="{FF2B5EF4-FFF2-40B4-BE49-F238E27FC236}">
                <a16:creationId xmlns:a16="http://schemas.microsoft.com/office/drawing/2014/main" id="{24EDC090-CC04-4598-834B-3AA9A4D4B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AD516816-2110-4B5C-8B28-1898B6612D14}" type="slidenum">
              <a:rPr lang="ja-JP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6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53E67C8-4E53-4293-9A37-F177EDC58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8" y="692150"/>
            <a:ext cx="2592387" cy="360363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路線全体の進捗状況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EC4DDCB-498B-479F-9967-2919A0B8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466DBAD-2C25-4CE5-AD1B-F164EA32C3A2}"/>
              </a:ext>
            </a:extLst>
          </p:cNvPr>
          <p:cNvSpPr/>
          <p:nvPr/>
        </p:nvSpPr>
        <p:spPr>
          <a:xfrm>
            <a:off x="-87313" y="1268413"/>
            <a:ext cx="2087563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ja-JP" altLang="en-US" dirty="0">
                <a:solidFill>
                  <a:schemeClr val="tx1"/>
                </a:solidFill>
              </a:rPr>
              <a:t>記載例</a:t>
            </a:r>
          </a:p>
        </p:txBody>
      </p:sp>
      <p:sp>
        <p:nvSpPr>
          <p:cNvPr id="14343" name="スライド番号プレースホルダー 1">
            <a:extLst>
              <a:ext uri="{FF2B5EF4-FFF2-40B4-BE49-F238E27FC236}">
                <a16:creationId xmlns:a16="http://schemas.microsoft.com/office/drawing/2014/main" id="{34223AB5-142C-4A08-A0CF-43A1B5F66C7C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4">
            <a:extLst>
              <a:ext uri="{FF2B5EF4-FFF2-40B4-BE49-F238E27FC236}">
                <a16:creationId xmlns:a16="http://schemas.microsoft.com/office/drawing/2014/main" id="{65447619-141E-453A-BCBD-7CADE4CC2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650" y="368300"/>
            <a:ext cx="3024188" cy="2124075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7172" name="Text Box 17">
            <a:extLst>
              <a:ext uri="{FF2B5EF4-FFF2-40B4-BE49-F238E27FC236}">
                <a16:creationId xmlns:a16="http://schemas.microsoft.com/office/drawing/2014/main" id="{A527AA3E-0464-4D61-99D8-4CBA8365A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0488" y="2185988"/>
            <a:ext cx="190817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平成○年○月撮影</a:t>
            </a:r>
          </a:p>
        </p:txBody>
      </p:sp>
      <p:sp>
        <p:nvSpPr>
          <p:cNvPr id="16388" name="Text Box 14">
            <a:extLst>
              <a:ext uri="{FF2B5EF4-FFF2-40B4-BE49-F238E27FC236}">
                <a16:creationId xmlns:a16="http://schemas.microsoft.com/office/drawing/2014/main" id="{EC7624C0-D45B-4DEF-9335-ADF8D8BAB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2527300"/>
            <a:ext cx="3024187" cy="19383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6389" name="Text Box 15">
            <a:extLst>
              <a:ext uri="{FF2B5EF4-FFF2-40B4-BE49-F238E27FC236}">
                <a16:creationId xmlns:a16="http://schemas.microsoft.com/office/drawing/2014/main" id="{73D3BA47-E112-452E-9900-F640F7027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638" y="4529138"/>
            <a:ext cx="3024187" cy="19399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0AB7E013-8A84-4046-93FF-22D3BD95793E}"/>
              </a:ext>
            </a:extLst>
          </p:cNvPr>
          <p:cNvSpPr txBox="1">
            <a:spLocks noChangeArrowheads="1"/>
          </p:cNvSpPr>
          <p:nvPr/>
        </p:nvSpPr>
        <p:spPr>
          <a:xfrm>
            <a:off x="220663" y="149225"/>
            <a:ext cx="2160587" cy="327025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事業前写真</a:t>
            </a:r>
          </a:p>
        </p:txBody>
      </p:sp>
      <p:sp>
        <p:nvSpPr>
          <p:cNvPr id="16" name="Text Box 17">
            <a:extLst>
              <a:ext uri="{FF2B5EF4-FFF2-40B4-BE49-F238E27FC236}">
                <a16:creationId xmlns:a16="http://schemas.microsoft.com/office/drawing/2014/main" id="{50C8C604-A1A7-4311-B481-4BA8551B5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0488" y="4157663"/>
            <a:ext cx="1720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平成○年○月撮影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D5D18EE7-A59F-40CA-9C17-1C7E5B6EF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9538" y="6181725"/>
            <a:ext cx="176053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平成○年○月撮影</a:t>
            </a:r>
          </a:p>
        </p:txBody>
      </p:sp>
      <p:sp>
        <p:nvSpPr>
          <p:cNvPr id="16393" name="スライド番号プレースホルダー 1">
            <a:extLst>
              <a:ext uri="{FF2B5EF4-FFF2-40B4-BE49-F238E27FC236}">
                <a16:creationId xmlns:a16="http://schemas.microsoft.com/office/drawing/2014/main" id="{955336A3-8E39-428C-89CD-5D8E9C58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407208BD-8654-4413-B95B-DDF452058CA8}" type="slidenum">
              <a:rPr lang="ja-JP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7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064658F-B5E7-4FAD-B7EC-F4215DEDF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84550" y="6492875"/>
            <a:ext cx="3136900" cy="365125"/>
          </a:xfrm>
        </p:spPr>
        <p:txBody>
          <a:bodyPr/>
          <a:lstStyle/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 dirty="0"/>
          </a:p>
        </p:txBody>
      </p:sp>
      <p:sp>
        <p:nvSpPr>
          <p:cNvPr id="16395" name="Rectangle 34">
            <a:extLst>
              <a:ext uri="{FF2B5EF4-FFF2-40B4-BE49-F238E27FC236}">
                <a16:creationId xmlns:a16="http://schemas.microsoft.com/office/drawing/2014/main" id="{0D7DB764-E3B8-421A-9155-55F76FBF1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8913" y="317500"/>
            <a:ext cx="3024187" cy="2124075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13" name="Text Box 17">
            <a:extLst>
              <a:ext uri="{FF2B5EF4-FFF2-40B4-BE49-F238E27FC236}">
                <a16:creationId xmlns:a16="http://schemas.microsoft.com/office/drawing/2014/main" id="{A0225806-261C-47D7-B2AC-85A358935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9100" y="2143125"/>
            <a:ext cx="190817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平成○年○月撮影</a:t>
            </a:r>
          </a:p>
        </p:txBody>
      </p:sp>
      <p:sp>
        <p:nvSpPr>
          <p:cNvPr id="16397" name="Text Box 14">
            <a:extLst>
              <a:ext uri="{FF2B5EF4-FFF2-40B4-BE49-F238E27FC236}">
                <a16:creationId xmlns:a16="http://schemas.microsoft.com/office/drawing/2014/main" id="{616B937C-D04F-4C8A-B1DC-4E94524B3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474913"/>
            <a:ext cx="3024188" cy="19383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6398" name="Text Box 15">
            <a:extLst>
              <a:ext uri="{FF2B5EF4-FFF2-40B4-BE49-F238E27FC236}">
                <a16:creationId xmlns:a16="http://schemas.microsoft.com/office/drawing/2014/main" id="{9B863DE5-7E19-4AD5-995E-7C75B74AE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8913" y="4529138"/>
            <a:ext cx="3024187" cy="19399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AA72336A-C591-4490-ADD3-63C0E89A2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0525" y="4105275"/>
            <a:ext cx="1720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平成○年○月撮影</a:t>
            </a:r>
          </a:p>
        </p:txBody>
      </p:sp>
      <p:sp>
        <p:nvSpPr>
          <p:cNvPr id="20" name="Text Box 17">
            <a:extLst>
              <a:ext uri="{FF2B5EF4-FFF2-40B4-BE49-F238E27FC236}">
                <a16:creationId xmlns:a16="http://schemas.microsoft.com/office/drawing/2014/main" id="{1C0D1333-14EA-415C-B344-CDA8ED59C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0525" y="6129338"/>
            <a:ext cx="176053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平成○年○月撮影</a:t>
            </a: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2E2A95F8-D5B4-4DED-AE30-332660D3EDA2}"/>
              </a:ext>
            </a:extLst>
          </p:cNvPr>
          <p:cNvSpPr txBox="1">
            <a:spLocks noChangeArrowheads="1"/>
          </p:cNvSpPr>
          <p:nvPr/>
        </p:nvSpPr>
        <p:spPr>
          <a:xfrm>
            <a:off x="4665663" y="146050"/>
            <a:ext cx="2232025" cy="327025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事業後写真</a:t>
            </a:r>
          </a:p>
        </p:txBody>
      </p:sp>
      <p:sp>
        <p:nvSpPr>
          <p:cNvPr id="16402" name="Text Box 31">
            <a:extLst>
              <a:ext uri="{FF2B5EF4-FFF2-40B4-BE49-F238E27FC236}">
                <a16:creationId xmlns:a16="http://schemas.microsoft.com/office/drawing/2014/main" id="{7FFCB9F7-BCFA-4B2E-A5AC-0548E5EA9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925" y="3141663"/>
            <a:ext cx="8945563" cy="70802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FF0000"/>
                </a:solidFill>
                <a:latin typeface="Times New Roman" panose="02020603050405020304" pitchFamily="18" charset="0"/>
              </a:rPr>
              <a:t>※</a:t>
            </a: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違うアングルで複数枚添付願います。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添付にあたっては、</a:t>
            </a:r>
            <a:r>
              <a:rPr lang="ja-JP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２</a:t>
            </a: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シート内とし、写真の大きさは自由とします。</a:t>
            </a:r>
          </a:p>
        </p:txBody>
      </p:sp>
      <p:sp>
        <p:nvSpPr>
          <p:cNvPr id="16403" name="スライド番号プレースホルダー 1">
            <a:extLst>
              <a:ext uri="{FF2B5EF4-FFF2-40B4-BE49-F238E27FC236}">
                <a16:creationId xmlns:a16="http://schemas.microsoft.com/office/drawing/2014/main" id="{041BCBF0-34D8-49CB-8A94-BB8178703378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70">
            <a:extLst>
              <a:ext uri="{FF2B5EF4-FFF2-40B4-BE49-F238E27FC236}">
                <a16:creationId xmlns:a16="http://schemas.microsoft.com/office/drawing/2014/main" id="{8D33C166-6334-4F8C-B6AA-E02702892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1557338"/>
            <a:ext cx="7235825" cy="1016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事業の概要及び事業効果がわかるものを添付願います。なお、定量的な効果のみにとらわれるのではく、事業を実施したことによる定性的な効果なども記載して下さい。</a:t>
            </a: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B7759B50-0D74-406B-872C-FD3474025EE1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4092575"/>
            <a:ext cx="8285163" cy="2160588"/>
          </a:xfrm>
          <a:prstGeom prst="roundRect">
            <a:avLst>
              <a:gd name="adj" fmla="val 10733"/>
            </a:avLst>
          </a:prstGeom>
          <a:solidFill>
            <a:schemeClr val="accent2">
              <a:lumMod val="20000"/>
              <a:lumOff val="80000"/>
            </a:schemeClr>
          </a:solidFill>
          <a:ln w="57150">
            <a:noFill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「事業効果」</a:t>
            </a: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ja-JP" altLang="en-US" sz="1100" dirty="0">
              <a:solidFill>
                <a:srgbClr val="FF0000"/>
              </a:solidFill>
              <a:latin typeface="+mj-ea"/>
              <a:cs typeface="+mn-cs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0E1A383E-BE37-40EA-A1FC-96A40DB2F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8" y="692150"/>
            <a:ext cx="3024187" cy="360363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事業効果アピール資料</a:t>
            </a:r>
          </a:p>
        </p:txBody>
      </p:sp>
      <p:sp>
        <p:nvSpPr>
          <p:cNvPr id="18437" name="スライド番号プレースホルダー 1">
            <a:extLst>
              <a:ext uri="{FF2B5EF4-FFF2-40B4-BE49-F238E27FC236}">
                <a16:creationId xmlns:a16="http://schemas.microsoft.com/office/drawing/2014/main" id="{7A4FB659-9DEF-4D2B-B4B4-4EF0A7232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DD2E03D0-2E86-41FB-B305-0C171B238CA6}" type="slidenum">
              <a:rPr lang="ja-JP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8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8" name="Text Box 374">
            <a:extLst>
              <a:ext uri="{FF2B5EF4-FFF2-40B4-BE49-F238E27FC236}">
                <a16:creationId xmlns:a16="http://schemas.microsoft.com/office/drawing/2014/main" id="{D86CCB9E-1689-441C-A498-EC32AD5EC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4652963"/>
            <a:ext cx="7853363" cy="8620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なお、このページにおけるフォーマットは変更可といたしますが、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３シート内とし、背景色は白地のままにして下さい。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B813F7C6-E432-43FF-830F-306A19AFC478}"/>
              </a:ext>
            </a:extLst>
          </p:cNvPr>
          <p:cNvSpPr txBox="1">
            <a:spLocks noChangeArrowheads="1"/>
          </p:cNvSpPr>
          <p:nvPr/>
        </p:nvSpPr>
        <p:spPr>
          <a:xfrm>
            <a:off x="631825" y="2781300"/>
            <a:ext cx="3889375" cy="1223963"/>
          </a:xfrm>
          <a:prstGeom prst="roundRect">
            <a:avLst>
              <a:gd name="adj" fmla="val 10733"/>
            </a:avLst>
          </a:prstGeom>
          <a:solidFill>
            <a:schemeClr val="accent2">
              <a:lumMod val="20000"/>
              <a:lumOff val="80000"/>
            </a:schemeClr>
          </a:solidFill>
          <a:ln w="57150">
            <a:noFill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l">
              <a:lnSpc>
                <a:spcPct val="150000"/>
              </a:lnSpc>
              <a:defRPr/>
            </a:pPr>
            <a:r>
              <a:rPr lang="ja-JP" altLang="en-US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（例）</a:t>
            </a: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ja-JP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○</a:t>
            </a:r>
            <a:r>
              <a:rPr lang="ja-JP" altLang="en-US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交通量調査結果</a:t>
            </a:r>
          </a:p>
          <a:p>
            <a:pPr algn="l">
              <a:lnSpc>
                <a:spcPct val="150000"/>
              </a:lnSpc>
              <a:defRPr/>
            </a:pPr>
            <a:r>
              <a:rPr lang="ja-JP" altLang="en-US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供用前　実測</a:t>
            </a:r>
            <a:endParaRPr lang="en-US" altLang="ja-JP" sz="11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lnSpc>
                <a:spcPct val="150000"/>
              </a:lnSpc>
              <a:defRPr/>
            </a:pPr>
            <a:r>
              <a:rPr lang="ja-JP" altLang="en-US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供用後　実測</a:t>
            </a:r>
            <a:endParaRPr lang="en-US" altLang="ja-JP" sz="11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lnSpc>
                <a:spcPct val="150000"/>
              </a:lnSpc>
              <a:defRPr/>
            </a:pPr>
            <a:r>
              <a:rPr lang="ja-JP" altLang="en-US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交通量の推移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3695D4C-3499-43F9-A984-BB5BD7D22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18441" name="スライド番号プレースホルダー 1">
            <a:extLst>
              <a:ext uri="{FF2B5EF4-FFF2-40B4-BE49-F238E27FC236}">
                <a16:creationId xmlns:a16="http://schemas.microsoft.com/office/drawing/2014/main" id="{7E8C2301-16AA-4A63-9F8A-8F4015BEB65B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>
            <a:extLst>
              <a:ext uri="{FF2B5EF4-FFF2-40B4-BE49-F238E27FC236}">
                <a16:creationId xmlns:a16="http://schemas.microsoft.com/office/drawing/2014/main" id="{629FAD36-03DD-4230-97C7-D336D7C402A3}"/>
              </a:ext>
            </a:extLst>
          </p:cNvPr>
          <p:cNvSpPr txBox="1">
            <a:spLocks noChangeArrowheads="1"/>
          </p:cNvSpPr>
          <p:nvPr/>
        </p:nvSpPr>
        <p:spPr>
          <a:xfrm>
            <a:off x="560388" y="2846388"/>
            <a:ext cx="8640762" cy="3509962"/>
          </a:xfrm>
          <a:prstGeom prst="roundRect">
            <a:avLst>
              <a:gd name="adj" fmla="val 10733"/>
            </a:avLst>
          </a:prstGeom>
          <a:solidFill>
            <a:schemeClr val="accent2">
              <a:lumMod val="20000"/>
              <a:lumOff val="80000"/>
            </a:schemeClr>
          </a:solidFill>
          <a:ln w="57150">
            <a:noFill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en-US" altLang="ja-JP" sz="1400" b="1" dirty="0">
              <a:solidFill>
                <a:srgbClr val="FF0000"/>
              </a:solidFill>
              <a:latin typeface="+mj-ea"/>
              <a:cs typeface="+mn-cs"/>
            </a:endParaRPr>
          </a:p>
          <a:p>
            <a:pPr algn="l">
              <a:defRPr/>
            </a:pPr>
            <a:endParaRPr lang="ja-JP" altLang="en-US" sz="1100" dirty="0">
              <a:solidFill>
                <a:srgbClr val="FF0000"/>
              </a:solidFill>
              <a:latin typeface="+mj-ea"/>
              <a:cs typeface="+mn-cs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874C038F-67BE-4C00-AC73-BB4A05874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8" y="692150"/>
            <a:ext cx="3313112" cy="360363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苦労や工夫等アピール資料</a:t>
            </a:r>
          </a:p>
        </p:txBody>
      </p:sp>
      <p:sp>
        <p:nvSpPr>
          <p:cNvPr id="20484" name="スライド番号プレースホルダー 1">
            <a:extLst>
              <a:ext uri="{FF2B5EF4-FFF2-40B4-BE49-F238E27FC236}">
                <a16:creationId xmlns:a16="http://schemas.microsoft.com/office/drawing/2014/main" id="{829E8BDD-0249-4919-9AAE-1E396ADE3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EAE0A54C-988D-48A6-B627-768F8002A53C}" type="slidenum">
              <a:rPr lang="ja-JP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9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5" name="Text Box 374">
            <a:extLst>
              <a:ext uri="{FF2B5EF4-FFF2-40B4-BE49-F238E27FC236}">
                <a16:creationId xmlns:a16="http://schemas.microsoft.com/office/drawing/2014/main" id="{D3E3798D-8132-47AA-A0B0-22B0D2C44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288" y="4652963"/>
            <a:ext cx="7996237" cy="7080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なお、このページにおけるフォーマットは変更可といたしますが、２シート内とし、背景色は白地のままにして下さい。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47B0D25-1DFB-4EA2-8362-91A658E70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2781A61A-073D-4DD0-A036-06EFEA8C6F09}"/>
              </a:ext>
            </a:extLst>
          </p:cNvPr>
          <p:cNvSpPr txBox="1">
            <a:spLocks noChangeArrowheads="1"/>
          </p:cNvSpPr>
          <p:nvPr/>
        </p:nvSpPr>
        <p:spPr>
          <a:xfrm>
            <a:off x="614363" y="1412875"/>
            <a:ext cx="3889375" cy="1223963"/>
          </a:xfrm>
          <a:prstGeom prst="roundRect">
            <a:avLst>
              <a:gd name="adj" fmla="val 10733"/>
            </a:avLst>
          </a:prstGeom>
          <a:solidFill>
            <a:schemeClr val="accent2">
              <a:lumMod val="20000"/>
              <a:lumOff val="80000"/>
            </a:schemeClr>
          </a:solidFill>
          <a:ln w="57150">
            <a:noFill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l">
              <a:lnSpc>
                <a:spcPct val="150000"/>
              </a:lnSpc>
              <a:defRPr/>
            </a:pPr>
            <a:r>
              <a:rPr lang="ja-JP" altLang="en-US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（例）</a:t>
            </a:r>
            <a:endParaRPr lang="en-US" altLang="ja-JP" sz="1400" b="1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ja-JP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○</a:t>
            </a:r>
            <a:r>
              <a:rPr lang="ja-JP" altLang="en-US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合意形成の取組状況</a:t>
            </a:r>
          </a:p>
          <a:p>
            <a:pPr algn="l">
              <a:lnSpc>
                <a:spcPct val="150000"/>
              </a:lnSpc>
              <a:defRPr/>
            </a:pPr>
            <a:r>
              <a:rPr lang="ja-JP" altLang="en-US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地権者数　○○人</a:t>
            </a:r>
            <a:endParaRPr lang="en-US" altLang="ja-JP" sz="11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lnSpc>
                <a:spcPct val="150000"/>
              </a:lnSpc>
              <a:defRPr/>
            </a:pPr>
            <a:r>
              <a:rPr lang="ja-JP" altLang="en-US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地元協議会等　○○まちづくり協議会、○○町内会</a:t>
            </a:r>
            <a:endParaRPr lang="en-US" altLang="ja-JP" sz="11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</p:txBody>
      </p:sp>
      <p:sp>
        <p:nvSpPr>
          <p:cNvPr id="20488" name="スライド番号プレースホルダー 1">
            <a:extLst>
              <a:ext uri="{FF2B5EF4-FFF2-40B4-BE49-F238E27FC236}">
                <a16:creationId xmlns:a16="http://schemas.microsoft.com/office/drawing/2014/main" id="{66D94EEA-5A9F-45A9-8A4D-EBA98CC522DA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エレメント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アング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4942</TotalTime>
  <Words>460</Words>
  <Application>Microsoft Office PowerPoint</Application>
  <PresentationFormat>A4 210 x 297 mm</PresentationFormat>
  <Paragraphs>136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9" baseType="lpstr">
      <vt:lpstr>HGP創英角ﾎﾟｯﾌﾟ体</vt:lpstr>
      <vt:lpstr>HG丸ｺﾞｼｯｸM-PRO</vt:lpstr>
      <vt:lpstr>HG創英角ｺﾞｼｯｸUB</vt:lpstr>
      <vt:lpstr>ＭＳ Ｐゴシック</vt:lpstr>
      <vt:lpstr>Arial</vt:lpstr>
      <vt:lpstr>Franklin Gothic Book</vt:lpstr>
      <vt:lpstr>Franklin Gothic Medium</vt:lpstr>
      <vt:lpstr>Times New Roman</vt:lpstr>
      <vt:lpstr>Office ​​テーマ</vt:lpstr>
      <vt:lpstr>事 業 概 要</vt:lpstr>
      <vt:lpstr>事　業　位　置　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東京都</dc:creator>
  <cp:lastModifiedBy>GAISOKKYO_01</cp:lastModifiedBy>
  <cp:revision>249</cp:revision>
  <cp:lastPrinted>2018-07-24T00:15:06Z</cp:lastPrinted>
  <dcterms:created xsi:type="dcterms:W3CDTF">1601-01-01T00:00:00Z</dcterms:created>
  <dcterms:modified xsi:type="dcterms:W3CDTF">2019-09-11T05:24:42Z</dcterms:modified>
</cp:coreProperties>
</file>